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2"/>
  </p:notesMasterIdLst>
  <p:sldIdLst>
    <p:sldId id="256" r:id="rId2"/>
    <p:sldId id="257" r:id="rId3"/>
    <p:sldId id="258" r:id="rId4"/>
    <p:sldId id="263" r:id="rId5"/>
    <p:sldId id="275" r:id="rId6"/>
    <p:sldId id="259" r:id="rId7"/>
    <p:sldId id="269" r:id="rId8"/>
    <p:sldId id="270" r:id="rId9"/>
    <p:sldId id="282" r:id="rId10"/>
    <p:sldId id="283" r:id="rId11"/>
    <p:sldId id="287" r:id="rId12"/>
    <p:sldId id="284" r:id="rId13"/>
    <p:sldId id="281" r:id="rId14"/>
    <p:sldId id="285" r:id="rId15"/>
    <p:sldId id="286" r:id="rId16"/>
    <p:sldId id="260" r:id="rId17"/>
    <p:sldId id="289" r:id="rId18"/>
    <p:sldId id="261" r:id="rId19"/>
    <p:sldId id="288" r:id="rId20"/>
    <p:sldId id="262" r:id="rId21"/>
  </p:sldIdLst>
  <p:sldSz cx="12192000" cy="6858000"/>
  <p:notesSz cx="7104063" cy="10234613"/>
  <p:custDataLst>
    <p:tags r:id="rId23"/>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A8FC0"/>
    <a:srgbClr val="9C4E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67" d="100"/>
          <a:sy n="67" d="100"/>
        </p:scale>
        <p:origin x="604" y="5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gs" Target="tags/tag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163" cy="512763"/>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4313" y="0"/>
            <a:ext cx="3078162" cy="512763"/>
          </a:xfrm>
          <a:prstGeom prst="rect">
            <a:avLst/>
          </a:prstGeom>
        </p:spPr>
        <p:txBody>
          <a:bodyPr vert="horz" lIns="91440" tIns="45720" rIns="91440" bIns="45720" rtlCol="0"/>
          <a:lstStyle>
            <a:lvl1pPr algn="r">
              <a:defRPr sz="1200"/>
            </a:lvl1pPr>
          </a:lstStyle>
          <a:p>
            <a:fld id="{EAF1BF89-57E0-4299-B0EA-ED974BBFD93F}" type="datetimeFigureOut">
              <a:rPr lang="zh-CN" altLang="en-US" smtClean="0"/>
              <a:pPr/>
              <a:t>2023/1/8</a:t>
            </a:fld>
            <a:endParaRPr lang="zh-CN" altLang="en-US"/>
          </a:p>
        </p:txBody>
      </p:sp>
      <p:sp>
        <p:nvSpPr>
          <p:cNvPr id="4" name="幻灯片图像占位符 3"/>
          <p:cNvSpPr>
            <a:spLocks noGrp="1" noRot="1" noChangeAspect="1"/>
          </p:cNvSpPr>
          <p:nvPr>
            <p:ph type="sldImg" idx="2"/>
          </p:nvPr>
        </p:nvSpPr>
        <p:spPr>
          <a:xfrm>
            <a:off x="482600" y="1279525"/>
            <a:ext cx="6140450" cy="34544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1200" y="4926013"/>
            <a:ext cx="5683250" cy="4029075"/>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721850"/>
            <a:ext cx="3078163" cy="512763"/>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4313" y="9721850"/>
            <a:ext cx="3078162" cy="512763"/>
          </a:xfrm>
          <a:prstGeom prst="rect">
            <a:avLst/>
          </a:prstGeom>
        </p:spPr>
        <p:txBody>
          <a:bodyPr vert="horz" lIns="91440" tIns="45720" rIns="91440" bIns="45720" rtlCol="0" anchor="b"/>
          <a:lstStyle>
            <a:lvl1pPr algn="r">
              <a:defRPr sz="1200"/>
            </a:lvl1pPr>
          </a:lstStyle>
          <a:p>
            <a:fld id="{8684A69E-3DF4-46FA-93EC-FE1D65344708}" type="slidenum">
              <a:rPr lang="zh-CN" altLang="en-US" smtClean="0"/>
              <a:pPr/>
              <a:t>‹#›</a:t>
            </a:fld>
            <a:endParaRPr lang="zh-CN" altLang="en-US"/>
          </a:p>
        </p:txBody>
      </p:sp>
    </p:spTree>
    <p:extLst>
      <p:ext uri="{BB962C8B-B14F-4D97-AF65-F5344CB8AC3E}">
        <p14:creationId xmlns:p14="http://schemas.microsoft.com/office/powerpoint/2010/main" val="13752462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684A69E-3DF4-46FA-93EC-FE1D65344708}" type="slidenum">
              <a:rPr lang="zh-CN" altLang="en-US" smtClean="0"/>
              <a:pPr/>
              <a:t>1</a:t>
            </a:fld>
            <a:endParaRPr lang="zh-CN" altLang="en-US"/>
          </a:p>
        </p:txBody>
      </p:sp>
    </p:spTree>
    <p:extLst>
      <p:ext uri="{BB962C8B-B14F-4D97-AF65-F5344CB8AC3E}">
        <p14:creationId xmlns:p14="http://schemas.microsoft.com/office/powerpoint/2010/main" val="12282916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684A69E-3DF4-46FA-93EC-FE1D65344708}" type="slidenum">
              <a:rPr lang="zh-CN" altLang="en-US" smtClean="0"/>
              <a:pPr/>
              <a:t>10</a:t>
            </a:fld>
            <a:endParaRPr lang="zh-CN" altLang="en-US"/>
          </a:p>
        </p:txBody>
      </p:sp>
    </p:spTree>
    <p:extLst>
      <p:ext uri="{BB962C8B-B14F-4D97-AF65-F5344CB8AC3E}">
        <p14:creationId xmlns:p14="http://schemas.microsoft.com/office/powerpoint/2010/main" val="39443967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684A69E-3DF4-46FA-93EC-FE1D65344708}" type="slidenum">
              <a:rPr lang="zh-CN" altLang="en-US" smtClean="0"/>
              <a:pPr/>
              <a:t>11</a:t>
            </a:fld>
            <a:endParaRPr lang="zh-CN" altLang="en-US"/>
          </a:p>
        </p:txBody>
      </p:sp>
    </p:spTree>
    <p:extLst>
      <p:ext uri="{BB962C8B-B14F-4D97-AF65-F5344CB8AC3E}">
        <p14:creationId xmlns:p14="http://schemas.microsoft.com/office/powerpoint/2010/main" val="4142283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684A69E-3DF4-46FA-93EC-FE1D65344708}" type="slidenum">
              <a:rPr lang="zh-CN" altLang="en-US" smtClean="0"/>
              <a:pPr/>
              <a:t>12</a:t>
            </a:fld>
            <a:endParaRPr lang="zh-CN" altLang="en-US"/>
          </a:p>
        </p:txBody>
      </p:sp>
    </p:spTree>
    <p:extLst>
      <p:ext uri="{BB962C8B-B14F-4D97-AF65-F5344CB8AC3E}">
        <p14:creationId xmlns:p14="http://schemas.microsoft.com/office/powerpoint/2010/main" val="32199447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684A69E-3DF4-46FA-93EC-FE1D65344708}" type="slidenum">
              <a:rPr lang="zh-CN" altLang="en-US" smtClean="0"/>
              <a:pPr/>
              <a:t>13</a:t>
            </a:fld>
            <a:endParaRPr lang="zh-CN" altLang="en-US"/>
          </a:p>
        </p:txBody>
      </p:sp>
    </p:spTree>
    <p:extLst>
      <p:ext uri="{BB962C8B-B14F-4D97-AF65-F5344CB8AC3E}">
        <p14:creationId xmlns:p14="http://schemas.microsoft.com/office/powerpoint/2010/main" val="11603499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684A69E-3DF4-46FA-93EC-FE1D65344708}" type="slidenum">
              <a:rPr lang="zh-CN" altLang="en-US" smtClean="0"/>
              <a:pPr/>
              <a:t>14</a:t>
            </a:fld>
            <a:endParaRPr lang="zh-CN" altLang="en-US"/>
          </a:p>
        </p:txBody>
      </p:sp>
    </p:spTree>
    <p:extLst>
      <p:ext uri="{BB962C8B-B14F-4D97-AF65-F5344CB8AC3E}">
        <p14:creationId xmlns:p14="http://schemas.microsoft.com/office/powerpoint/2010/main" val="4478191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684A69E-3DF4-46FA-93EC-FE1D65344708}" type="slidenum">
              <a:rPr lang="zh-CN" altLang="en-US" smtClean="0"/>
              <a:pPr/>
              <a:t>15</a:t>
            </a:fld>
            <a:endParaRPr lang="zh-CN" altLang="en-US"/>
          </a:p>
        </p:txBody>
      </p:sp>
    </p:spTree>
    <p:extLst>
      <p:ext uri="{BB962C8B-B14F-4D97-AF65-F5344CB8AC3E}">
        <p14:creationId xmlns:p14="http://schemas.microsoft.com/office/powerpoint/2010/main" val="30515506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684A69E-3DF4-46FA-93EC-FE1D65344708}" type="slidenum">
              <a:rPr lang="zh-CN" altLang="en-US" smtClean="0"/>
              <a:pPr/>
              <a:t>16</a:t>
            </a:fld>
            <a:endParaRPr lang="zh-CN" altLang="en-US"/>
          </a:p>
        </p:txBody>
      </p:sp>
    </p:spTree>
    <p:extLst>
      <p:ext uri="{BB962C8B-B14F-4D97-AF65-F5344CB8AC3E}">
        <p14:creationId xmlns:p14="http://schemas.microsoft.com/office/powerpoint/2010/main" val="8306894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684A69E-3DF4-46FA-93EC-FE1D65344708}" type="slidenum">
              <a:rPr lang="zh-CN" altLang="en-US" smtClean="0"/>
              <a:pPr/>
              <a:t>17</a:t>
            </a:fld>
            <a:endParaRPr lang="zh-CN" altLang="en-US"/>
          </a:p>
        </p:txBody>
      </p:sp>
    </p:spTree>
    <p:extLst>
      <p:ext uri="{BB962C8B-B14F-4D97-AF65-F5344CB8AC3E}">
        <p14:creationId xmlns:p14="http://schemas.microsoft.com/office/powerpoint/2010/main" val="21376591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684A69E-3DF4-46FA-93EC-FE1D65344708}" type="slidenum">
              <a:rPr lang="zh-CN" altLang="en-US" smtClean="0"/>
              <a:pPr/>
              <a:t>18</a:t>
            </a:fld>
            <a:endParaRPr lang="zh-CN" altLang="en-US"/>
          </a:p>
        </p:txBody>
      </p:sp>
    </p:spTree>
    <p:extLst>
      <p:ext uri="{BB962C8B-B14F-4D97-AF65-F5344CB8AC3E}">
        <p14:creationId xmlns:p14="http://schemas.microsoft.com/office/powerpoint/2010/main" val="9181135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684A69E-3DF4-46FA-93EC-FE1D65344708}" type="slidenum">
              <a:rPr lang="zh-CN" altLang="en-US" smtClean="0"/>
              <a:pPr/>
              <a:t>19</a:t>
            </a:fld>
            <a:endParaRPr lang="zh-CN" altLang="en-US"/>
          </a:p>
        </p:txBody>
      </p:sp>
    </p:spTree>
    <p:extLst>
      <p:ext uri="{BB962C8B-B14F-4D97-AF65-F5344CB8AC3E}">
        <p14:creationId xmlns:p14="http://schemas.microsoft.com/office/powerpoint/2010/main" val="21545014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684A69E-3DF4-46FA-93EC-FE1D65344708}" type="slidenum">
              <a:rPr lang="zh-CN" altLang="en-US" smtClean="0"/>
              <a:pPr/>
              <a:t>2</a:t>
            </a:fld>
            <a:endParaRPr lang="zh-CN" altLang="en-US"/>
          </a:p>
        </p:txBody>
      </p:sp>
    </p:spTree>
    <p:extLst>
      <p:ext uri="{BB962C8B-B14F-4D97-AF65-F5344CB8AC3E}">
        <p14:creationId xmlns:p14="http://schemas.microsoft.com/office/powerpoint/2010/main" val="406579456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684A69E-3DF4-46FA-93EC-FE1D65344708}" type="slidenum">
              <a:rPr lang="zh-CN" altLang="en-US" smtClean="0"/>
              <a:pPr/>
              <a:t>20</a:t>
            </a:fld>
            <a:endParaRPr lang="zh-CN" altLang="en-US"/>
          </a:p>
        </p:txBody>
      </p:sp>
    </p:spTree>
    <p:extLst>
      <p:ext uri="{BB962C8B-B14F-4D97-AF65-F5344CB8AC3E}">
        <p14:creationId xmlns:p14="http://schemas.microsoft.com/office/powerpoint/2010/main" val="35772302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684A69E-3DF4-46FA-93EC-FE1D65344708}" type="slidenum">
              <a:rPr lang="zh-CN" altLang="en-US" smtClean="0"/>
              <a:pPr/>
              <a:t>3</a:t>
            </a:fld>
            <a:endParaRPr lang="zh-CN" altLang="en-US"/>
          </a:p>
        </p:txBody>
      </p:sp>
    </p:spTree>
    <p:extLst>
      <p:ext uri="{BB962C8B-B14F-4D97-AF65-F5344CB8AC3E}">
        <p14:creationId xmlns:p14="http://schemas.microsoft.com/office/powerpoint/2010/main" val="9321871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684A69E-3DF4-46FA-93EC-FE1D65344708}" type="slidenum">
              <a:rPr lang="zh-CN" altLang="en-US" smtClean="0"/>
              <a:pPr/>
              <a:t>4</a:t>
            </a:fld>
            <a:endParaRPr lang="zh-CN" altLang="en-US"/>
          </a:p>
        </p:txBody>
      </p:sp>
    </p:spTree>
    <p:extLst>
      <p:ext uri="{BB962C8B-B14F-4D97-AF65-F5344CB8AC3E}">
        <p14:creationId xmlns:p14="http://schemas.microsoft.com/office/powerpoint/2010/main" val="24549491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684A69E-3DF4-46FA-93EC-FE1D65344708}" type="slidenum">
              <a:rPr lang="zh-CN" altLang="en-US" smtClean="0"/>
              <a:pPr/>
              <a:t>5</a:t>
            </a:fld>
            <a:endParaRPr lang="zh-CN" altLang="en-US"/>
          </a:p>
        </p:txBody>
      </p:sp>
    </p:spTree>
    <p:extLst>
      <p:ext uri="{BB962C8B-B14F-4D97-AF65-F5344CB8AC3E}">
        <p14:creationId xmlns:p14="http://schemas.microsoft.com/office/powerpoint/2010/main" val="30881303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684A69E-3DF4-46FA-93EC-FE1D65344708}" type="slidenum">
              <a:rPr lang="zh-CN" altLang="en-US" smtClean="0"/>
              <a:pPr/>
              <a:t>6</a:t>
            </a:fld>
            <a:endParaRPr lang="zh-CN" altLang="en-US"/>
          </a:p>
        </p:txBody>
      </p:sp>
    </p:spTree>
    <p:extLst>
      <p:ext uri="{BB962C8B-B14F-4D97-AF65-F5344CB8AC3E}">
        <p14:creationId xmlns:p14="http://schemas.microsoft.com/office/powerpoint/2010/main" val="36032983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684A69E-3DF4-46FA-93EC-FE1D65344708}" type="slidenum">
              <a:rPr lang="zh-CN" altLang="en-US" smtClean="0"/>
              <a:pPr/>
              <a:t>7</a:t>
            </a:fld>
            <a:endParaRPr lang="zh-CN" altLang="en-US"/>
          </a:p>
        </p:txBody>
      </p:sp>
    </p:spTree>
    <p:extLst>
      <p:ext uri="{BB962C8B-B14F-4D97-AF65-F5344CB8AC3E}">
        <p14:creationId xmlns:p14="http://schemas.microsoft.com/office/powerpoint/2010/main" val="38946880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684A69E-3DF4-46FA-93EC-FE1D65344708}" type="slidenum">
              <a:rPr lang="zh-CN" altLang="en-US" smtClean="0"/>
              <a:pPr/>
              <a:t>8</a:t>
            </a:fld>
            <a:endParaRPr lang="zh-CN" altLang="en-US"/>
          </a:p>
        </p:txBody>
      </p:sp>
    </p:spTree>
    <p:extLst>
      <p:ext uri="{BB962C8B-B14F-4D97-AF65-F5344CB8AC3E}">
        <p14:creationId xmlns:p14="http://schemas.microsoft.com/office/powerpoint/2010/main" val="7637854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684A69E-3DF4-46FA-93EC-FE1D65344708}" type="slidenum">
              <a:rPr lang="zh-CN" altLang="en-US" smtClean="0"/>
              <a:pPr/>
              <a:t>9</a:t>
            </a:fld>
            <a:endParaRPr lang="zh-CN" altLang="en-US"/>
          </a:p>
        </p:txBody>
      </p:sp>
    </p:spTree>
    <p:extLst>
      <p:ext uri="{BB962C8B-B14F-4D97-AF65-F5344CB8AC3E}">
        <p14:creationId xmlns:p14="http://schemas.microsoft.com/office/powerpoint/2010/main" val="36619343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26.png"/><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5.jpe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5.jpe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羽毛"/>
          <p:cNvPicPr>
            <a:picLocks noChangeAspect="1"/>
          </p:cNvPicPr>
          <p:nvPr/>
        </p:nvPicPr>
        <p:blipFill>
          <a:blip r:embed="rId5"/>
          <a:stretch>
            <a:fillRect/>
          </a:stretch>
        </p:blipFill>
        <p:spPr>
          <a:xfrm>
            <a:off x="0" y="0"/>
            <a:ext cx="12192635" cy="6858000"/>
          </a:xfrm>
          <a:prstGeom prst="rect">
            <a:avLst/>
          </a:prstGeom>
        </p:spPr>
      </p:pic>
      <p:sp>
        <p:nvSpPr>
          <p:cNvPr id="31" name="文本框 30"/>
          <p:cNvSpPr txBox="1"/>
          <p:nvPr/>
        </p:nvSpPr>
        <p:spPr>
          <a:xfrm>
            <a:off x="736587" y="2118360"/>
            <a:ext cx="11133667" cy="923330"/>
          </a:xfrm>
          <a:prstGeom prst="rect">
            <a:avLst/>
          </a:prstGeom>
          <a:noFill/>
        </p:spPr>
        <p:txBody>
          <a:bodyPr wrap="square" rtlCol="0">
            <a:spAutoFit/>
          </a:bodyPr>
          <a:lstStyle/>
          <a:p>
            <a:pPr algn="ctr"/>
            <a:r>
              <a:rPr lang="zh-CN" altLang="zh-CN" sz="5400" b="1" dirty="0">
                <a:latin typeface="+mn-ea"/>
              </a:rPr>
              <a:t>课堂测试系统的设计与开发</a:t>
            </a:r>
            <a:endParaRPr lang="zh-CN" altLang="en-US" sz="5400" b="1" dirty="0">
              <a:solidFill>
                <a:srgbClr val="5A8FC0"/>
              </a:solidFill>
              <a:latin typeface="+mn-ea"/>
            </a:endParaRPr>
          </a:p>
        </p:txBody>
      </p:sp>
      <p:cxnSp>
        <p:nvCxnSpPr>
          <p:cNvPr id="35" name="直接连接符 34"/>
          <p:cNvCxnSpPr/>
          <p:nvPr/>
        </p:nvCxnSpPr>
        <p:spPr>
          <a:xfrm flipV="1">
            <a:off x="2841625" y="3462020"/>
            <a:ext cx="1515745" cy="1270"/>
          </a:xfrm>
          <a:prstGeom prst="line">
            <a:avLst/>
          </a:prstGeom>
          <a:ln w="15875">
            <a:solidFill>
              <a:srgbClr val="5A8FC0"/>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flipV="1">
            <a:off x="7824470" y="3463290"/>
            <a:ext cx="1515745" cy="1270"/>
          </a:xfrm>
          <a:prstGeom prst="line">
            <a:avLst/>
          </a:prstGeom>
          <a:ln w="15875">
            <a:solidFill>
              <a:srgbClr val="5A8FC0"/>
            </a:solidFill>
          </a:ln>
        </p:spPr>
        <p:style>
          <a:lnRef idx="1">
            <a:schemeClr val="accent1"/>
          </a:lnRef>
          <a:fillRef idx="0">
            <a:schemeClr val="accent1"/>
          </a:fillRef>
          <a:effectRef idx="0">
            <a:schemeClr val="accent1"/>
          </a:effectRef>
          <a:fontRef idx="minor">
            <a:schemeClr val="tx1"/>
          </a:fontRef>
        </p:style>
      </p:cxnSp>
      <p:sp>
        <p:nvSpPr>
          <p:cNvPr id="38" name="文本框 37"/>
          <p:cNvSpPr txBox="1"/>
          <p:nvPr/>
        </p:nvSpPr>
        <p:spPr>
          <a:xfrm>
            <a:off x="4357370" y="3273425"/>
            <a:ext cx="3467100" cy="398780"/>
          </a:xfrm>
          <a:prstGeom prst="rect">
            <a:avLst/>
          </a:prstGeom>
          <a:noFill/>
        </p:spPr>
        <p:txBody>
          <a:bodyPr wrap="square" rtlCol="0">
            <a:spAutoFit/>
          </a:bodyPr>
          <a:lstStyle/>
          <a:p>
            <a:pPr algn="ctr"/>
            <a:r>
              <a:rPr lang="zh-CN" altLang="en-US" sz="2000" dirty="0">
                <a:latin typeface="方正清刻本悦宋简体" panose="02000000000000000000" charset="-122"/>
                <a:ea typeface="方正清刻本悦宋简体" panose="02000000000000000000" charset="-122"/>
              </a:rPr>
              <a:t>计科</a:t>
            </a:r>
            <a:r>
              <a:rPr lang="en-US" altLang="zh-CN" sz="2000" dirty="0">
                <a:latin typeface="方正清刻本悦宋简体" panose="02000000000000000000" charset="-122"/>
                <a:ea typeface="方正清刻本悦宋简体" panose="02000000000000000000" charset="-122"/>
              </a:rPr>
              <a:t>1902  </a:t>
            </a:r>
            <a:r>
              <a:rPr lang="zh-CN" altLang="en-US" sz="2000" dirty="0">
                <a:latin typeface="方正清刻本悦宋简体" panose="02000000000000000000" charset="-122"/>
                <a:ea typeface="方正清刻本悦宋简体" panose="02000000000000000000" charset="-122"/>
              </a:rPr>
              <a:t>朱颖</a:t>
            </a:r>
          </a:p>
        </p:txBody>
      </p:sp>
      <p:pic>
        <p:nvPicPr>
          <p:cNvPr id="2" name="Two Steps From Hell - I Love You Forever">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cstate="print"/>
          <a:stretch>
            <a:fillRect/>
          </a:stretch>
        </p:blipFill>
        <p:spPr>
          <a:xfrm>
            <a:off x="-845127" y="256309"/>
            <a:ext cx="609600" cy="609600"/>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edge">
                                      <p:cBhvr>
                                        <p:cTn id="7" dur="1000"/>
                                        <p:tgtEl>
                                          <p:spTgt spid="4"/>
                                        </p:tgtEl>
                                      </p:cBhvr>
                                    </p:animEffect>
                                  </p:childTnLst>
                                </p:cTn>
                              </p:par>
                            </p:childTnLst>
                          </p:cTn>
                        </p:par>
                        <p:par>
                          <p:cTn id="8" fill="hold">
                            <p:stCondLst>
                              <p:cond delay="1000"/>
                            </p:stCondLst>
                            <p:childTnLst>
                              <p:par>
                                <p:cTn id="9" presetID="41" presetClass="entr" presetSubtype="0" fill="hold" grpId="0" nodeType="afterEffect">
                                  <p:stCondLst>
                                    <p:cond delay="0"/>
                                  </p:stCondLst>
                                  <p:iterate type="lt">
                                    <p:tmPct val="10000"/>
                                  </p:iterate>
                                  <p:childTnLst>
                                    <p:set>
                                      <p:cBhvr>
                                        <p:cTn id="10" dur="1" fill="hold">
                                          <p:stCondLst>
                                            <p:cond delay="0"/>
                                          </p:stCondLst>
                                        </p:cTn>
                                        <p:tgtEl>
                                          <p:spTgt spid="31"/>
                                        </p:tgtEl>
                                        <p:attrNameLst>
                                          <p:attrName>style.visibility</p:attrName>
                                        </p:attrNameLst>
                                      </p:cBhvr>
                                      <p:to>
                                        <p:strVal val="visible"/>
                                      </p:to>
                                    </p:set>
                                    <p:anim calcmode="lin" valueType="num">
                                      <p:cBhvr>
                                        <p:cTn id="11" dur="500" fill="hold"/>
                                        <p:tgtEl>
                                          <p:spTgt spid="31"/>
                                        </p:tgtEl>
                                        <p:attrNameLst>
                                          <p:attrName>ppt_x</p:attrName>
                                        </p:attrNameLst>
                                      </p:cBhvr>
                                      <p:tavLst>
                                        <p:tav tm="0">
                                          <p:val>
                                            <p:strVal val="#ppt_x"/>
                                          </p:val>
                                        </p:tav>
                                        <p:tav tm="50000">
                                          <p:val>
                                            <p:strVal val="#ppt_x+.1"/>
                                          </p:val>
                                        </p:tav>
                                        <p:tav tm="100000">
                                          <p:val>
                                            <p:strVal val="#ppt_x"/>
                                          </p:val>
                                        </p:tav>
                                      </p:tavLst>
                                    </p:anim>
                                    <p:anim calcmode="lin" valueType="num">
                                      <p:cBhvr>
                                        <p:cTn id="12" dur="500" fill="hold"/>
                                        <p:tgtEl>
                                          <p:spTgt spid="31"/>
                                        </p:tgtEl>
                                        <p:attrNameLst>
                                          <p:attrName>ppt_y</p:attrName>
                                        </p:attrNameLst>
                                      </p:cBhvr>
                                      <p:tavLst>
                                        <p:tav tm="0">
                                          <p:val>
                                            <p:strVal val="#ppt_y"/>
                                          </p:val>
                                        </p:tav>
                                        <p:tav tm="100000">
                                          <p:val>
                                            <p:strVal val="#ppt_y"/>
                                          </p:val>
                                        </p:tav>
                                      </p:tavLst>
                                    </p:anim>
                                    <p:anim calcmode="lin" valueType="num">
                                      <p:cBhvr>
                                        <p:cTn id="13" dur="500" fill="hold"/>
                                        <p:tgtEl>
                                          <p:spTgt spid="31"/>
                                        </p:tgtEl>
                                        <p:attrNameLst>
                                          <p:attrName>ppt_h</p:attrName>
                                        </p:attrNameLst>
                                      </p:cBhvr>
                                      <p:tavLst>
                                        <p:tav tm="0">
                                          <p:val>
                                            <p:strVal val="#ppt_h/10"/>
                                          </p:val>
                                        </p:tav>
                                        <p:tav tm="50000">
                                          <p:val>
                                            <p:strVal val="#ppt_h+.01"/>
                                          </p:val>
                                        </p:tav>
                                        <p:tav tm="100000">
                                          <p:val>
                                            <p:strVal val="#ppt_h"/>
                                          </p:val>
                                        </p:tav>
                                      </p:tavLst>
                                    </p:anim>
                                    <p:anim calcmode="lin" valueType="num">
                                      <p:cBhvr>
                                        <p:cTn id="14" dur="500" fill="hold"/>
                                        <p:tgtEl>
                                          <p:spTgt spid="31"/>
                                        </p:tgtEl>
                                        <p:attrNameLst>
                                          <p:attrName>ppt_w</p:attrName>
                                        </p:attrNameLst>
                                      </p:cBhvr>
                                      <p:tavLst>
                                        <p:tav tm="0">
                                          <p:val>
                                            <p:strVal val="#ppt_w/10"/>
                                          </p:val>
                                        </p:tav>
                                        <p:tav tm="50000">
                                          <p:val>
                                            <p:strVal val="#ppt_w+.01"/>
                                          </p:val>
                                        </p:tav>
                                        <p:tav tm="100000">
                                          <p:val>
                                            <p:strVal val="#ppt_w"/>
                                          </p:val>
                                        </p:tav>
                                      </p:tavLst>
                                    </p:anim>
                                    <p:animEffect transition="in" filter="fade">
                                      <p:cBhvr>
                                        <p:cTn id="15" dur="500" tmFilter="0,0; .5, 1; 1, 1"/>
                                        <p:tgtEl>
                                          <p:spTgt spid="31"/>
                                        </p:tgtEl>
                                      </p:cBhvr>
                                    </p:animEffect>
                                  </p:childTnLst>
                                </p:cTn>
                              </p:par>
                            </p:childTnLst>
                          </p:cTn>
                        </p:par>
                        <p:par>
                          <p:cTn id="16" fill="hold">
                            <p:stCondLst>
                              <p:cond delay="2050"/>
                            </p:stCondLst>
                            <p:childTnLst>
                              <p:par>
                                <p:cTn id="17" presetID="22" presetClass="entr" presetSubtype="8" fill="hold" nodeType="afterEffect">
                                  <p:stCondLst>
                                    <p:cond delay="0"/>
                                  </p:stCondLst>
                                  <p:childTnLst>
                                    <p:set>
                                      <p:cBhvr>
                                        <p:cTn id="18" dur="1" fill="hold">
                                          <p:stCondLst>
                                            <p:cond delay="0"/>
                                          </p:stCondLst>
                                        </p:cTn>
                                        <p:tgtEl>
                                          <p:spTgt spid="35"/>
                                        </p:tgtEl>
                                        <p:attrNameLst>
                                          <p:attrName>style.visibility</p:attrName>
                                        </p:attrNameLst>
                                      </p:cBhvr>
                                      <p:to>
                                        <p:strVal val="visible"/>
                                      </p:to>
                                    </p:set>
                                    <p:animEffect transition="in" filter="wipe(left)">
                                      <p:cBhvr>
                                        <p:cTn id="19" dur="500"/>
                                        <p:tgtEl>
                                          <p:spTgt spid="35"/>
                                        </p:tgtEl>
                                      </p:cBhvr>
                                    </p:animEffect>
                                  </p:childTnLst>
                                </p:cTn>
                              </p:par>
                              <p:par>
                                <p:cTn id="20" presetID="22" presetClass="entr" presetSubtype="2" fill="hold" nodeType="with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wipe(right)">
                                      <p:cBhvr>
                                        <p:cTn id="22" dur="500"/>
                                        <p:tgtEl>
                                          <p:spTgt spid="37"/>
                                        </p:tgtEl>
                                      </p:cBhvr>
                                    </p:animEffect>
                                  </p:childTnLst>
                                </p:cTn>
                              </p:par>
                            </p:childTnLst>
                          </p:cTn>
                        </p:par>
                        <p:par>
                          <p:cTn id="23" fill="hold">
                            <p:stCondLst>
                              <p:cond delay="2550"/>
                            </p:stCondLst>
                            <p:childTnLst>
                              <p:par>
                                <p:cTn id="24" presetID="12" presetClass="entr" presetSubtype="4" fill="hold" grpId="0" nodeType="afterEffect">
                                  <p:stCondLst>
                                    <p:cond delay="0"/>
                                  </p:stCondLst>
                                  <p:childTnLst>
                                    <p:set>
                                      <p:cBhvr>
                                        <p:cTn id="25" dur="1" fill="hold">
                                          <p:stCondLst>
                                            <p:cond delay="0"/>
                                          </p:stCondLst>
                                        </p:cTn>
                                        <p:tgtEl>
                                          <p:spTgt spid="38"/>
                                        </p:tgtEl>
                                        <p:attrNameLst>
                                          <p:attrName>style.visibility</p:attrName>
                                        </p:attrNameLst>
                                      </p:cBhvr>
                                      <p:to>
                                        <p:strVal val="visible"/>
                                      </p:to>
                                    </p:set>
                                    <p:anim calcmode="lin" valueType="num">
                                      <p:cBhvr additive="base">
                                        <p:cTn id="26" dur="500"/>
                                        <p:tgtEl>
                                          <p:spTgt spid="38"/>
                                        </p:tgtEl>
                                        <p:attrNameLst>
                                          <p:attrName>ppt_y</p:attrName>
                                        </p:attrNameLst>
                                      </p:cBhvr>
                                      <p:tavLst>
                                        <p:tav tm="0">
                                          <p:val>
                                            <p:strVal val="#ppt_y+#ppt_h*1.125000"/>
                                          </p:val>
                                        </p:tav>
                                        <p:tav tm="100000">
                                          <p:val>
                                            <p:strVal val="#ppt_y"/>
                                          </p:val>
                                        </p:tav>
                                      </p:tavLst>
                                    </p:anim>
                                    <p:animEffect transition="in" filter="wipe(up)">
                                      <p:cBhvr>
                                        <p:cTn id="27"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28" repeatCount="indefinite" fill="remove" display="0">
                  <p:stCondLst>
                    <p:cond delay="indefinite"/>
                  </p:stCondLst>
                  <p:endCondLst>
                    <p:cond evt="onStopAudio" delay="0">
                      <p:tgtEl>
                        <p:sldTgt/>
                      </p:tgtEl>
                    </p:cond>
                  </p:endCondLst>
                </p:cTn>
                <p:tgtEl>
                  <p:spTgt spid="2"/>
                </p:tgtEl>
              </p:cMediaNode>
            </p:audio>
          </p:childTnLst>
        </p:cTn>
      </p:par>
    </p:tnLst>
    <p:bldLst>
      <p:bldP spid="31" grpId="0"/>
      <p:bldP spid="38"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羽毛1"/>
          <p:cNvPicPr>
            <a:picLocks noChangeAspect="1"/>
          </p:cNvPicPr>
          <p:nvPr/>
        </p:nvPicPr>
        <p:blipFill>
          <a:blip r:embed="rId3"/>
          <a:srcRect t="78806"/>
          <a:stretch>
            <a:fillRect/>
          </a:stretch>
        </p:blipFill>
        <p:spPr>
          <a:xfrm>
            <a:off x="-10795" y="5408295"/>
            <a:ext cx="12213590" cy="1456055"/>
          </a:xfrm>
          <a:prstGeom prst="rect">
            <a:avLst/>
          </a:prstGeom>
        </p:spPr>
      </p:pic>
      <p:grpSp>
        <p:nvGrpSpPr>
          <p:cNvPr id="9" name="组合 8"/>
          <p:cNvGrpSpPr/>
          <p:nvPr/>
        </p:nvGrpSpPr>
        <p:grpSpPr>
          <a:xfrm>
            <a:off x="4269740" y="327660"/>
            <a:ext cx="457200" cy="228600"/>
            <a:chOff x="6048" y="3521"/>
            <a:chExt cx="1008" cy="504"/>
          </a:xfrm>
        </p:grpSpPr>
        <p:sp>
          <p:nvSpPr>
            <p:cNvPr id="4" name="菱形 3"/>
            <p:cNvSpPr/>
            <p:nvPr/>
          </p:nvSpPr>
          <p:spPr>
            <a:xfrm>
              <a:off x="6048" y="3521"/>
              <a:ext cx="504" cy="504"/>
            </a:xfrm>
            <a:prstGeom prst="diamond">
              <a:avLst/>
            </a:prstGeom>
            <a:solidFill>
              <a:srgbClr val="5A8F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菱形 7"/>
            <p:cNvSpPr/>
            <p:nvPr/>
          </p:nvSpPr>
          <p:spPr>
            <a:xfrm>
              <a:off x="6552" y="3521"/>
              <a:ext cx="504" cy="504"/>
            </a:xfrm>
            <a:prstGeom prst="diamond">
              <a:avLst/>
            </a:prstGeom>
            <a:solidFill>
              <a:srgbClr val="5A8F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 name="组合 9"/>
          <p:cNvGrpSpPr/>
          <p:nvPr/>
        </p:nvGrpSpPr>
        <p:grpSpPr>
          <a:xfrm>
            <a:off x="7465695" y="327660"/>
            <a:ext cx="457200" cy="228600"/>
            <a:chOff x="6048" y="3521"/>
            <a:chExt cx="1008" cy="504"/>
          </a:xfrm>
        </p:grpSpPr>
        <p:sp>
          <p:nvSpPr>
            <p:cNvPr id="11" name="菱形 10"/>
            <p:cNvSpPr/>
            <p:nvPr/>
          </p:nvSpPr>
          <p:spPr>
            <a:xfrm>
              <a:off x="6048" y="3521"/>
              <a:ext cx="504" cy="504"/>
            </a:xfrm>
            <a:prstGeom prst="diamond">
              <a:avLst/>
            </a:prstGeom>
            <a:solidFill>
              <a:srgbClr val="5A8F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菱形 11"/>
            <p:cNvSpPr/>
            <p:nvPr/>
          </p:nvSpPr>
          <p:spPr>
            <a:xfrm>
              <a:off x="6552" y="3521"/>
              <a:ext cx="504" cy="504"/>
            </a:xfrm>
            <a:prstGeom prst="diamond">
              <a:avLst/>
            </a:prstGeom>
            <a:solidFill>
              <a:srgbClr val="5A8F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6" name="文本框 15"/>
          <p:cNvSpPr txBox="1"/>
          <p:nvPr/>
        </p:nvSpPr>
        <p:spPr>
          <a:xfrm>
            <a:off x="4726940" y="249555"/>
            <a:ext cx="2738755" cy="461665"/>
          </a:xfrm>
          <a:prstGeom prst="rect">
            <a:avLst/>
          </a:prstGeom>
          <a:noFill/>
        </p:spPr>
        <p:txBody>
          <a:bodyPr wrap="square" rtlCol="0">
            <a:spAutoFit/>
          </a:bodyPr>
          <a:lstStyle/>
          <a:p>
            <a:pPr algn="ctr"/>
            <a:r>
              <a:rPr lang="zh-CN" altLang="en-US" sz="2400" b="1" dirty="0">
                <a:solidFill>
                  <a:srgbClr val="5A8FC0"/>
                </a:solidFill>
                <a:latin typeface="微软雅黑" panose="020B0503020204020204" charset="-122"/>
                <a:ea typeface="微软雅黑" panose="020B0503020204020204" charset="-122"/>
                <a:sym typeface="+mn-ea"/>
              </a:rPr>
              <a:t>发布随堂检测界面</a:t>
            </a:r>
          </a:p>
        </p:txBody>
      </p:sp>
      <p:pic>
        <p:nvPicPr>
          <p:cNvPr id="14" name="图片 13">
            <a:extLst>
              <a:ext uri="{FF2B5EF4-FFF2-40B4-BE49-F238E27FC236}">
                <a16:creationId xmlns:a16="http://schemas.microsoft.com/office/drawing/2014/main" id="{DA53EF7C-D16A-90FA-6196-5A61BDF5CD58}"/>
              </a:ext>
            </a:extLst>
          </p:cNvPr>
          <p:cNvPicPr>
            <a:picLocks noChangeAspect="1"/>
          </p:cNvPicPr>
          <p:nvPr/>
        </p:nvPicPr>
        <p:blipFill>
          <a:blip r:embed="rId4"/>
          <a:stretch>
            <a:fillRect/>
          </a:stretch>
        </p:blipFill>
        <p:spPr>
          <a:xfrm>
            <a:off x="1829504" y="1037362"/>
            <a:ext cx="2257495" cy="4488242"/>
          </a:xfrm>
          <a:prstGeom prst="rect">
            <a:avLst/>
          </a:prstGeom>
        </p:spPr>
      </p:pic>
      <p:pic>
        <p:nvPicPr>
          <p:cNvPr id="18" name="图片 17">
            <a:extLst>
              <a:ext uri="{FF2B5EF4-FFF2-40B4-BE49-F238E27FC236}">
                <a16:creationId xmlns:a16="http://schemas.microsoft.com/office/drawing/2014/main" id="{9F2CF5EF-9975-6FA4-D572-80E2C4585195}"/>
              </a:ext>
            </a:extLst>
          </p:cNvPr>
          <p:cNvPicPr>
            <a:picLocks noChangeAspect="1"/>
          </p:cNvPicPr>
          <p:nvPr/>
        </p:nvPicPr>
        <p:blipFill>
          <a:blip r:embed="rId5"/>
          <a:stretch>
            <a:fillRect/>
          </a:stretch>
        </p:blipFill>
        <p:spPr>
          <a:xfrm>
            <a:off x="4518002" y="989163"/>
            <a:ext cx="2257495" cy="4536441"/>
          </a:xfrm>
          <a:prstGeom prst="rect">
            <a:avLst/>
          </a:prstGeom>
        </p:spPr>
      </p:pic>
      <p:pic>
        <p:nvPicPr>
          <p:cNvPr id="21" name="图片 20">
            <a:extLst>
              <a:ext uri="{FF2B5EF4-FFF2-40B4-BE49-F238E27FC236}">
                <a16:creationId xmlns:a16="http://schemas.microsoft.com/office/drawing/2014/main" id="{7C33A140-45C1-98AA-E29F-7BF437E64A93}"/>
              </a:ext>
            </a:extLst>
          </p:cNvPr>
          <p:cNvPicPr>
            <a:picLocks noChangeAspect="1"/>
          </p:cNvPicPr>
          <p:nvPr/>
        </p:nvPicPr>
        <p:blipFill>
          <a:blip r:embed="rId6"/>
          <a:stretch>
            <a:fillRect/>
          </a:stretch>
        </p:blipFill>
        <p:spPr>
          <a:xfrm>
            <a:off x="7326761" y="1037362"/>
            <a:ext cx="2270772" cy="4488241"/>
          </a:xfrm>
          <a:prstGeom prst="rect">
            <a:avLst/>
          </a:prstGeom>
        </p:spPr>
      </p:pic>
    </p:spTree>
    <p:extLst>
      <p:ext uri="{BB962C8B-B14F-4D97-AF65-F5344CB8AC3E}">
        <p14:creationId xmlns:p14="http://schemas.microsoft.com/office/powerpoint/2010/main" val="340962204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53" presetClass="entr" presetSubtype="16" fill="hold"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p:cTn id="12" dur="500" fill="hold"/>
                                        <p:tgtEl>
                                          <p:spTgt spid="9"/>
                                        </p:tgtEl>
                                        <p:attrNameLst>
                                          <p:attrName>ppt_w</p:attrName>
                                        </p:attrNameLst>
                                      </p:cBhvr>
                                      <p:tavLst>
                                        <p:tav tm="0">
                                          <p:val>
                                            <p:fltVal val="0"/>
                                          </p:val>
                                        </p:tav>
                                        <p:tav tm="100000">
                                          <p:val>
                                            <p:strVal val="#ppt_w"/>
                                          </p:val>
                                        </p:tav>
                                      </p:tavLst>
                                    </p:anim>
                                    <p:anim calcmode="lin" valueType="num">
                                      <p:cBhvr>
                                        <p:cTn id="13" dur="500" fill="hold"/>
                                        <p:tgtEl>
                                          <p:spTgt spid="9"/>
                                        </p:tgtEl>
                                        <p:attrNameLst>
                                          <p:attrName>ppt_h</p:attrName>
                                        </p:attrNameLst>
                                      </p:cBhvr>
                                      <p:tavLst>
                                        <p:tav tm="0">
                                          <p:val>
                                            <p:fltVal val="0"/>
                                          </p:val>
                                        </p:tav>
                                        <p:tav tm="100000">
                                          <p:val>
                                            <p:strVal val="#ppt_h"/>
                                          </p:val>
                                        </p:tav>
                                      </p:tavLst>
                                    </p:anim>
                                    <p:animEffect transition="in" filter="fade">
                                      <p:cBhvr>
                                        <p:cTn id="14" dur="500"/>
                                        <p:tgtEl>
                                          <p:spTgt spid="9"/>
                                        </p:tgtEl>
                                      </p:cBhvr>
                                    </p:animEffect>
                                  </p:childTnLst>
                                </p:cTn>
                              </p:par>
                              <p:par>
                                <p:cTn id="15" presetID="53" presetClass="entr" presetSubtype="16"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p:cTn id="17" dur="500" fill="hold"/>
                                        <p:tgtEl>
                                          <p:spTgt spid="10"/>
                                        </p:tgtEl>
                                        <p:attrNameLst>
                                          <p:attrName>ppt_w</p:attrName>
                                        </p:attrNameLst>
                                      </p:cBhvr>
                                      <p:tavLst>
                                        <p:tav tm="0">
                                          <p:val>
                                            <p:fltVal val="0"/>
                                          </p:val>
                                        </p:tav>
                                        <p:tav tm="100000">
                                          <p:val>
                                            <p:strVal val="#ppt_w"/>
                                          </p:val>
                                        </p:tav>
                                      </p:tavLst>
                                    </p:anim>
                                    <p:anim calcmode="lin" valueType="num">
                                      <p:cBhvr>
                                        <p:cTn id="18" dur="500" fill="hold"/>
                                        <p:tgtEl>
                                          <p:spTgt spid="10"/>
                                        </p:tgtEl>
                                        <p:attrNameLst>
                                          <p:attrName>ppt_h</p:attrName>
                                        </p:attrNameLst>
                                      </p:cBhvr>
                                      <p:tavLst>
                                        <p:tav tm="0">
                                          <p:val>
                                            <p:fltVal val="0"/>
                                          </p:val>
                                        </p:tav>
                                        <p:tav tm="100000">
                                          <p:val>
                                            <p:strVal val="#ppt_h"/>
                                          </p:val>
                                        </p:tav>
                                      </p:tavLst>
                                    </p:anim>
                                    <p:animEffect transition="in" filter="fade">
                                      <p:cBhvr>
                                        <p:cTn id="19" dur="500"/>
                                        <p:tgtEl>
                                          <p:spTgt spid="10"/>
                                        </p:tgtEl>
                                      </p:cBhvr>
                                    </p:animEffect>
                                  </p:childTnLst>
                                </p:cTn>
                              </p:par>
                            </p:childTnLst>
                          </p:cTn>
                        </p:par>
                        <p:par>
                          <p:cTn id="20" fill="hold">
                            <p:stCondLst>
                              <p:cond delay="1000"/>
                            </p:stCondLst>
                            <p:childTnLst>
                              <p:par>
                                <p:cTn id="21" presetID="29" presetClass="entr" presetSubtype="0" fill="hold" grpId="1" nodeType="afterEffect">
                                  <p:stCondLst>
                                    <p:cond delay="0"/>
                                  </p:stCondLst>
                                  <p:childTnLst>
                                    <p:set>
                                      <p:cBhvr>
                                        <p:cTn id="22" dur="1" fill="hold">
                                          <p:stCondLst>
                                            <p:cond delay="0"/>
                                          </p:stCondLst>
                                        </p:cTn>
                                        <p:tgtEl>
                                          <p:spTgt spid="16"/>
                                        </p:tgtEl>
                                        <p:attrNameLst>
                                          <p:attrName>style.visibility</p:attrName>
                                        </p:attrNameLst>
                                      </p:cBhvr>
                                      <p:to>
                                        <p:strVal val="visible"/>
                                      </p:to>
                                    </p:set>
                                    <p:anim calcmode="lin" valueType="num">
                                      <p:cBhvr>
                                        <p:cTn id="23" dur="500" fill="hold"/>
                                        <p:tgtEl>
                                          <p:spTgt spid="16"/>
                                        </p:tgtEl>
                                        <p:attrNameLst>
                                          <p:attrName>ppt_x</p:attrName>
                                        </p:attrNameLst>
                                      </p:cBhvr>
                                      <p:tavLst>
                                        <p:tav tm="0">
                                          <p:val>
                                            <p:strVal val="#ppt_x-.2"/>
                                          </p:val>
                                        </p:tav>
                                        <p:tav tm="100000">
                                          <p:val>
                                            <p:strVal val="#ppt_x"/>
                                          </p:val>
                                        </p:tav>
                                      </p:tavLst>
                                    </p:anim>
                                    <p:anim calcmode="lin" valueType="num">
                                      <p:cBhvr>
                                        <p:cTn id="24" dur="500" fill="hold"/>
                                        <p:tgtEl>
                                          <p:spTgt spid="16"/>
                                        </p:tgtEl>
                                        <p:attrNameLst>
                                          <p:attrName>ppt_y</p:attrName>
                                        </p:attrNameLst>
                                      </p:cBhvr>
                                      <p:tavLst>
                                        <p:tav tm="0">
                                          <p:val>
                                            <p:strVal val="#ppt_y"/>
                                          </p:val>
                                        </p:tav>
                                        <p:tav tm="100000">
                                          <p:val>
                                            <p:strVal val="#ppt_y"/>
                                          </p:val>
                                        </p:tav>
                                      </p:tavLst>
                                    </p:anim>
                                    <p:animEffect transition="in" filter="wipe(right)" prLst="gradientSize: 0.1">
                                      <p:cBhvr>
                                        <p:cTn id="2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6" grpId="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羽毛1"/>
          <p:cNvPicPr>
            <a:picLocks noChangeAspect="1"/>
          </p:cNvPicPr>
          <p:nvPr/>
        </p:nvPicPr>
        <p:blipFill>
          <a:blip r:embed="rId3"/>
          <a:srcRect t="78806"/>
          <a:stretch>
            <a:fillRect/>
          </a:stretch>
        </p:blipFill>
        <p:spPr>
          <a:xfrm>
            <a:off x="0" y="5401945"/>
            <a:ext cx="12213590" cy="1456055"/>
          </a:xfrm>
          <a:prstGeom prst="rect">
            <a:avLst/>
          </a:prstGeom>
        </p:spPr>
      </p:pic>
      <p:grpSp>
        <p:nvGrpSpPr>
          <p:cNvPr id="9" name="组合 8"/>
          <p:cNvGrpSpPr/>
          <p:nvPr/>
        </p:nvGrpSpPr>
        <p:grpSpPr>
          <a:xfrm>
            <a:off x="4269740" y="327660"/>
            <a:ext cx="457200" cy="228600"/>
            <a:chOff x="6048" y="3521"/>
            <a:chExt cx="1008" cy="504"/>
          </a:xfrm>
        </p:grpSpPr>
        <p:sp>
          <p:nvSpPr>
            <p:cNvPr id="4" name="菱形 3"/>
            <p:cNvSpPr/>
            <p:nvPr/>
          </p:nvSpPr>
          <p:spPr>
            <a:xfrm>
              <a:off x="6048" y="3521"/>
              <a:ext cx="504" cy="504"/>
            </a:xfrm>
            <a:prstGeom prst="diamond">
              <a:avLst/>
            </a:prstGeom>
            <a:solidFill>
              <a:srgbClr val="5A8F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菱形 7"/>
            <p:cNvSpPr/>
            <p:nvPr/>
          </p:nvSpPr>
          <p:spPr>
            <a:xfrm>
              <a:off x="6552" y="3521"/>
              <a:ext cx="504" cy="504"/>
            </a:xfrm>
            <a:prstGeom prst="diamond">
              <a:avLst/>
            </a:prstGeom>
            <a:solidFill>
              <a:srgbClr val="5A8F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 name="组合 9"/>
          <p:cNvGrpSpPr/>
          <p:nvPr/>
        </p:nvGrpSpPr>
        <p:grpSpPr>
          <a:xfrm>
            <a:off x="7465695" y="327660"/>
            <a:ext cx="457200" cy="228600"/>
            <a:chOff x="6048" y="3521"/>
            <a:chExt cx="1008" cy="504"/>
          </a:xfrm>
        </p:grpSpPr>
        <p:sp>
          <p:nvSpPr>
            <p:cNvPr id="11" name="菱形 10"/>
            <p:cNvSpPr/>
            <p:nvPr/>
          </p:nvSpPr>
          <p:spPr>
            <a:xfrm>
              <a:off x="6048" y="3521"/>
              <a:ext cx="504" cy="504"/>
            </a:xfrm>
            <a:prstGeom prst="diamond">
              <a:avLst/>
            </a:prstGeom>
            <a:solidFill>
              <a:srgbClr val="5A8F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菱形 11"/>
            <p:cNvSpPr/>
            <p:nvPr/>
          </p:nvSpPr>
          <p:spPr>
            <a:xfrm>
              <a:off x="6552" y="3521"/>
              <a:ext cx="504" cy="504"/>
            </a:xfrm>
            <a:prstGeom prst="diamond">
              <a:avLst/>
            </a:prstGeom>
            <a:solidFill>
              <a:srgbClr val="5A8F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6" name="文本框 15"/>
          <p:cNvSpPr txBox="1"/>
          <p:nvPr/>
        </p:nvSpPr>
        <p:spPr>
          <a:xfrm>
            <a:off x="4726940" y="249555"/>
            <a:ext cx="2738755" cy="461665"/>
          </a:xfrm>
          <a:prstGeom prst="rect">
            <a:avLst/>
          </a:prstGeom>
          <a:noFill/>
        </p:spPr>
        <p:txBody>
          <a:bodyPr wrap="square" rtlCol="0">
            <a:spAutoFit/>
          </a:bodyPr>
          <a:lstStyle/>
          <a:p>
            <a:pPr algn="ctr"/>
            <a:r>
              <a:rPr lang="zh-CN" altLang="en-US" sz="2400" b="1" dirty="0">
                <a:solidFill>
                  <a:srgbClr val="5A8FC0"/>
                </a:solidFill>
                <a:latin typeface="微软雅黑" panose="020B0503020204020204" charset="-122"/>
                <a:ea typeface="微软雅黑" panose="020B0503020204020204" charset="-122"/>
                <a:sym typeface="+mn-ea"/>
              </a:rPr>
              <a:t>发布随堂检测界面</a:t>
            </a:r>
          </a:p>
        </p:txBody>
      </p:sp>
      <p:pic>
        <p:nvPicPr>
          <p:cNvPr id="5" name="图片 4">
            <a:extLst>
              <a:ext uri="{FF2B5EF4-FFF2-40B4-BE49-F238E27FC236}">
                <a16:creationId xmlns:a16="http://schemas.microsoft.com/office/drawing/2014/main" id="{7E6F8B9D-C7A9-BAE3-AD70-F5B3D639D84F}"/>
              </a:ext>
            </a:extLst>
          </p:cNvPr>
          <p:cNvPicPr>
            <a:picLocks noChangeAspect="1"/>
          </p:cNvPicPr>
          <p:nvPr/>
        </p:nvPicPr>
        <p:blipFill>
          <a:blip r:embed="rId4"/>
          <a:stretch>
            <a:fillRect/>
          </a:stretch>
        </p:blipFill>
        <p:spPr>
          <a:xfrm>
            <a:off x="2031887" y="832891"/>
            <a:ext cx="2466453" cy="4944567"/>
          </a:xfrm>
          <a:prstGeom prst="rect">
            <a:avLst/>
          </a:prstGeom>
        </p:spPr>
      </p:pic>
      <p:pic>
        <p:nvPicPr>
          <p:cNvPr id="7" name="图片 6">
            <a:extLst>
              <a:ext uri="{FF2B5EF4-FFF2-40B4-BE49-F238E27FC236}">
                <a16:creationId xmlns:a16="http://schemas.microsoft.com/office/drawing/2014/main" id="{9B4FF265-EE5A-F97B-562D-925E46BAA72B}"/>
              </a:ext>
            </a:extLst>
          </p:cNvPr>
          <p:cNvPicPr>
            <a:picLocks noChangeAspect="1"/>
          </p:cNvPicPr>
          <p:nvPr/>
        </p:nvPicPr>
        <p:blipFill>
          <a:blip r:embed="rId5"/>
          <a:stretch>
            <a:fillRect/>
          </a:stretch>
        </p:blipFill>
        <p:spPr>
          <a:xfrm>
            <a:off x="4672329" y="832891"/>
            <a:ext cx="2481060" cy="4944567"/>
          </a:xfrm>
          <a:prstGeom prst="rect">
            <a:avLst/>
          </a:prstGeom>
        </p:spPr>
      </p:pic>
      <p:pic>
        <p:nvPicPr>
          <p:cNvPr id="15" name="图片 14">
            <a:extLst>
              <a:ext uri="{FF2B5EF4-FFF2-40B4-BE49-F238E27FC236}">
                <a16:creationId xmlns:a16="http://schemas.microsoft.com/office/drawing/2014/main" id="{D6645313-A104-7722-3805-C99A98F4134E}"/>
              </a:ext>
            </a:extLst>
          </p:cNvPr>
          <p:cNvPicPr>
            <a:picLocks noChangeAspect="1"/>
          </p:cNvPicPr>
          <p:nvPr/>
        </p:nvPicPr>
        <p:blipFill>
          <a:blip r:embed="rId6"/>
          <a:stretch>
            <a:fillRect/>
          </a:stretch>
        </p:blipFill>
        <p:spPr>
          <a:xfrm>
            <a:off x="7544903" y="832891"/>
            <a:ext cx="2466453" cy="5009982"/>
          </a:xfrm>
          <a:prstGeom prst="rect">
            <a:avLst/>
          </a:prstGeom>
        </p:spPr>
      </p:pic>
    </p:spTree>
    <p:extLst>
      <p:ext uri="{BB962C8B-B14F-4D97-AF65-F5344CB8AC3E}">
        <p14:creationId xmlns:p14="http://schemas.microsoft.com/office/powerpoint/2010/main" val="221930834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53" presetClass="entr" presetSubtype="16" fill="hold"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p:cTn id="12" dur="500" fill="hold"/>
                                        <p:tgtEl>
                                          <p:spTgt spid="9"/>
                                        </p:tgtEl>
                                        <p:attrNameLst>
                                          <p:attrName>ppt_w</p:attrName>
                                        </p:attrNameLst>
                                      </p:cBhvr>
                                      <p:tavLst>
                                        <p:tav tm="0">
                                          <p:val>
                                            <p:fltVal val="0"/>
                                          </p:val>
                                        </p:tav>
                                        <p:tav tm="100000">
                                          <p:val>
                                            <p:strVal val="#ppt_w"/>
                                          </p:val>
                                        </p:tav>
                                      </p:tavLst>
                                    </p:anim>
                                    <p:anim calcmode="lin" valueType="num">
                                      <p:cBhvr>
                                        <p:cTn id="13" dur="500" fill="hold"/>
                                        <p:tgtEl>
                                          <p:spTgt spid="9"/>
                                        </p:tgtEl>
                                        <p:attrNameLst>
                                          <p:attrName>ppt_h</p:attrName>
                                        </p:attrNameLst>
                                      </p:cBhvr>
                                      <p:tavLst>
                                        <p:tav tm="0">
                                          <p:val>
                                            <p:fltVal val="0"/>
                                          </p:val>
                                        </p:tav>
                                        <p:tav tm="100000">
                                          <p:val>
                                            <p:strVal val="#ppt_h"/>
                                          </p:val>
                                        </p:tav>
                                      </p:tavLst>
                                    </p:anim>
                                    <p:animEffect transition="in" filter="fade">
                                      <p:cBhvr>
                                        <p:cTn id="14" dur="500"/>
                                        <p:tgtEl>
                                          <p:spTgt spid="9"/>
                                        </p:tgtEl>
                                      </p:cBhvr>
                                    </p:animEffect>
                                  </p:childTnLst>
                                </p:cTn>
                              </p:par>
                              <p:par>
                                <p:cTn id="15" presetID="53" presetClass="entr" presetSubtype="16"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p:cTn id="17" dur="500" fill="hold"/>
                                        <p:tgtEl>
                                          <p:spTgt spid="10"/>
                                        </p:tgtEl>
                                        <p:attrNameLst>
                                          <p:attrName>ppt_w</p:attrName>
                                        </p:attrNameLst>
                                      </p:cBhvr>
                                      <p:tavLst>
                                        <p:tav tm="0">
                                          <p:val>
                                            <p:fltVal val="0"/>
                                          </p:val>
                                        </p:tav>
                                        <p:tav tm="100000">
                                          <p:val>
                                            <p:strVal val="#ppt_w"/>
                                          </p:val>
                                        </p:tav>
                                      </p:tavLst>
                                    </p:anim>
                                    <p:anim calcmode="lin" valueType="num">
                                      <p:cBhvr>
                                        <p:cTn id="18" dur="500" fill="hold"/>
                                        <p:tgtEl>
                                          <p:spTgt spid="10"/>
                                        </p:tgtEl>
                                        <p:attrNameLst>
                                          <p:attrName>ppt_h</p:attrName>
                                        </p:attrNameLst>
                                      </p:cBhvr>
                                      <p:tavLst>
                                        <p:tav tm="0">
                                          <p:val>
                                            <p:fltVal val="0"/>
                                          </p:val>
                                        </p:tav>
                                        <p:tav tm="100000">
                                          <p:val>
                                            <p:strVal val="#ppt_h"/>
                                          </p:val>
                                        </p:tav>
                                      </p:tavLst>
                                    </p:anim>
                                    <p:animEffect transition="in" filter="fade">
                                      <p:cBhvr>
                                        <p:cTn id="19" dur="500"/>
                                        <p:tgtEl>
                                          <p:spTgt spid="10"/>
                                        </p:tgtEl>
                                      </p:cBhvr>
                                    </p:animEffect>
                                  </p:childTnLst>
                                </p:cTn>
                              </p:par>
                            </p:childTnLst>
                          </p:cTn>
                        </p:par>
                        <p:par>
                          <p:cTn id="20" fill="hold">
                            <p:stCondLst>
                              <p:cond delay="1000"/>
                            </p:stCondLst>
                            <p:childTnLst>
                              <p:par>
                                <p:cTn id="21" presetID="29" presetClass="entr" presetSubtype="0" fill="hold" grpId="1" nodeType="afterEffect">
                                  <p:stCondLst>
                                    <p:cond delay="0"/>
                                  </p:stCondLst>
                                  <p:childTnLst>
                                    <p:set>
                                      <p:cBhvr>
                                        <p:cTn id="22" dur="1" fill="hold">
                                          <p:stCondLst>
                                            <p:cond delay="0"/>
                                          </p:stCondLst>
                                        </p:cTn>
                                        <p:tgtEl>
                                          <p:spTgt spid="16"/>
                                        </p:tgtEl>
                                        <p:attrNameLst>
                                          <p:attrName>style.visibility</p:attrName>
                                        </p:attrNameLst>
                                      </p:cBhvr>
                                      <p:to>
                                        <p:strVal val="visible"/>
                                      </p:to>
                                    </p:set>
                                    <p:anim calcmode="lin" valueType="num">
                                      <p:cBhvr>
                                        <p:cTn id="23" dur="500" fill="hold"/>
                                        <p:tgtEl>
                                          <p:spTgt spid="16"/>
                                        </p:tgtEl>
                                        <p:attrNameLst>
                                          <p:attrName>ppt_x</p:attrName>
                                        </p:attrNameLst>
                                      </p:cBhvr>
                                      <p:tavLst>
                                        <p:tav tm="0">
                                          <p:val>
                                            <p:strVal val="#ppt_x-.2"/>
                                          </p:val>
                                        </p:tav>
                                        <p:tav tm="100000">
                                          <p:val>
                                            <p:strVal val="#ppt_x"/>
                                          </p:val>
                                        </p:tav>
                                      </p:tavLst>
                                    </p:anim>
                                    <p:anim calcmode="lin" valueType="num">
                                      <p:cBhvr>
                                        <p:cTn id="24" dur="500" fill="hold"/>
                                        <p:tgtEl>
                                          <p:spTgt spid="16"/>
                                        </p:tgtEl>
                                        <p:attrNameLst>
                                          <p:attrName>ppt_y</p:attrName>
                                        </p:attrNameLst>
                                      </p:cBhvr>
                                      <p:tavLst>
                                        <p:tav tm="0">
                                          <p:val>
                                            <p:strVal val="#ppt_y"/>
                                          </p:val>
                                        </p:tav>
                                        <p:tav tm="100000">
                                          <p:val>
                                            <p:strVal val="#ppt_y"/>
                                          </p:val>
                                        </p:tav>
                                      </p:tavLst>
                                    </p:anim>
                                    <p:animEffect transition="in" filter="wipe(right)" prLst="gradientSize: 0.1">
                                      <p:cBhvr>
                                        <p:cTn id="2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6" grpId="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羽毛1"/>
          <p:cNvPicPr>
            <a:picLocks noChangeAspect="1"/>
          </p:cNvPicPr>
          <p:nvPr/>
        </p:nvPicPr>
        <p:blipFill>
          <a:blip r:embed="rId3"/>
          <a:srcRect t="78806"/>
          <a:stretch>
            <a:fillRect/>
          </a:stretch>
        </p:blipFill>
        <p:spPr>
          <a:xfrm>
            <a:off x="-10795" y="5408295"/>
            <a:ext cx="12213590" cy="1456055"/>
          </a:xfrm>
          <a:prstGeom prst="rect">
            <a:avLst/>
          </a:prstGeom>
        </p:spPr>
      </p:pic>
      <p:grpSp>
        <p:nvGrpSpPr>
          <p:cNvPr id="9" name="组合 8"/>
          <p:cNvGrpSpPr/>
          <p:nvPr/>
        </p:nvGrpSpPr>
        <p:grpSpPr>
          <a:xfrm>
            <a:off x="4269740" y="327660"/>
            <a:ext cx="457200" cy="228600"/>
            <a:chOff x="6048" y="3521"/>
            <a:chExt cx="1008" cy="504"/>
          </a:xfrm>
        </p:grpSpPr>
        <p:sp>
          <p:nvSpPr>
            <p:cNvPr id="4" name="菱形 3"/>
            <p:cNvSpPr/>
            <p:nvPr/>
          </p:nvSpPr>
          <p:spPr>
            <a:xfrm>
              <a:off x="6048" y="3521"/>
              <a:ext cx="504" cy="504"/>
            </a:xfrm>
            <a:prstGeom prst="diamond">
              <a:avLst/>
            </a:prstGeom>
            <a:solidFill>
              <a:srgbClr val="5A8F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菱形 7"/>
            <p:cNvSpPr/>
            <p:nvPr/>
          </p:nvSpPr>
          <p:spPr>
            <a:xfrm>
              <a:off x="6552" y="3521"/>
              <a:ext cx="504" cy="504"/>
            </a:xfrm>
            <a:prstGeom prst="diamond">
              <a:avLst/>
            </a:prstGeom>
            <a:solidFill>
              <a:srgbClr val="5A8F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 name="组合 9"/>
          <p:cNvGrpSpPr/>
          <p:nvPr/>
        </p:nvGrpSpPr>
        <p:grpSpPr>
          <a:xfrm>
            <a:off x="7465695" y="327660"/>
            <a:ext cx="457200" cy="228600"/>
            <a:chOff x="6048" y="3521"/>
            <a:chExt cx="1008" cy="504"/>
          </a:xfrm>
        </p:grpSpPr>
        <p:sp>
          <p:nvSpPr>
            <p:cNvPr id="11" name="菱形 10"/>
            <p:cNvSpPr/>
            <p:nvPr/>
          </p:nvSpPr>
          <p:spPr>
            <a:xfrm>
              <a:off x="6048" y="3521"/>
              <a:ext cx="504" cy="504"/>
            </a:xfrm>
            <a:prstGeom prst="diamond">
              <a:avLst/>
            </a:prstGeom>
            <a:solidFill>
              <a:srgbClr val="5A8F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菱形 11"/>
            <p:cNvSpPr/>
            <p:nvPr/>
          </p:nvSpPr>
          <p:spPr>
            <a:xfrm>
              <a:off x="6552" y="3521"/>
              <a:ext cx="504" cy="504"/>
            </a:xfrm>
            <a:prstGeom prst="diamond">
              <a:avLst/>
            </a:prstGeom>
            <a:solidFill>
              <a:srgbClr val="5A8F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6" name="文本框 15"/>
          <p:cNvSpPr txBox="1"/>
          <p:nvPr/>
        </p:nvSpPr>
        <p:spPr>
          <a:xfrm>
            <a:off x="4726940" y="249555"/>
            <a:ext cx="2738755" cy="461665"/>
          </a:xfrm>
          <a:prstGeom prst="rect">
            <a:avLst/>
          </a:prstGeom>
          <a:noFill/>
        </p:spPr>
        <p:txBody>
          <a:bodyPr wrap="square" rtlCol="0">
            <a:spAutoFit/>
          </a:bodyPr>
          <a:lstStyle/>
          <a:p>
            <a:pPr algn="ctr"/>
            <a:r>
              <a:rPr lang="zh-CN" altLang="en-US" sz="2400" b="1" dirty="0">
                <a:solidFill>
                  <a:srgbClr val="5A8FC0"/>
                </a:solidFill>
                <a:latin typeface="微软雅黑" panose="020B0503020204020204" charset="-122"/>
                <a:ea typeface="微软雅黑" panose="020B0503020204020204" charset="-122"/>
                <a:sym typeface="+mn-ea"/>
              </a:rPr>
              <a:t>个人界面</a:t>
            </a:r>
          </a:p>
        </p:txBody>
      </p:sp>
      <p:pic>
        <p:nvPicPr>
          <p:cNvPr id="5" name="图片 4">
            <a:extLst>
              <a:ext uri="{FF2B5EF4-FFF2-40B4-BE49-F238E27FC236}">
                <a16:creationId xmlns:a16="http://schemas.microsoft.com/office/drawing/2014/main" id="{39CBDD45-F552-68F4-8F15-105B1EBB94A4}"/>
              </a:ext>
            </a:extLst>
          </p:cNvPr>
          <p:cNvPicPr>
            <a:picLocks noChangeAspect="1"/>
          </p:cNvPicPr>
          <p:nvPr/>
        </p:nvPicPr>
        <p:blipFill>
          <a:blip r:embed="rId4"/>
          <a:stretch>
            <a:fillRect/>
          </a:stretch>
        </p:blipFill>
        <p:spPr>
          <a:xfrm>
            <a:off x="923221" y="1047416"/>
            <a:ext cx="2217543" cy="4456007"/>
          </a:xfrm>
          <a:prstGeom prst="rect">
            <a:avLst/>
          </a:prstGeom>
        </p:spPr>
      </p:pic>
      <p:pic>
        <p:nvPicPr>
          <p:cNvPr id="13" name="图片 12">
            <a:extLst>
              <a:ext uri="{FF2B5EF4-FFF2-40B4-BE49-F238E27FC236}">
                <a16:creationId xmlns:a16="http://schemas.microsoft.com/office/drawing/2014/main" id="{D8739C8E-FEF9-76F4-334D-C4ED889C4C0A}"/>
              </a:ext>
            </a:extLst>
          </p:cNvPr>
          <p:cNvPicPr>
            <a:picLocks noChangeAspect="1"/>
          </p:cNvPicPr>
          <p:nvPr/>
        </p:nvPicPr>
        <p:blipFill>
          <a:blip r:embed="rId5"/>
          <a:stretch>
            <a:fillRect/>
          </a:stretch>
        </p:blipFill>
        <p:spPr>
          <a:xfrm>
            <a:off x="3503868" y="1047416"/>
            <a:ext cx="2217543" cy="4424651"/>
          </a:xfrm>
          <a:prstGeom prst="rect">
            <a:avLst/>
          </a:prstGeom>
        </p:spPr>
      </p:pic>
      <p:pic>
        <p:nvPicPr>
          <p:cNvPr id="17" name="图片 16">
            <a:extLst>
              <a:ext uri="{FF2B5EF4-FFF2-40B4-BE49-F238E27FC236}">
                <a16:creationId xmlns:a16="http://schemas.microsoft.com/office/drawing/2014/main" id="{57BC4B23-E2A0-2287-14A9-E75AA3865412}"/>
              </a:ext>
            </a:extLst>
          </p:cNvPr>
          <p:cNvPicPr>
            <a:picLocks noChangeAspect="1"/>
          </p:cNvPicPr>
          <p:nvPr/>
        </p:nvPicPr>
        <p:blipFill>
          <a:blip r:embed="rId6"/>
          <a:stretch>
            <a:fillRect/>
          </a:stretch>
        </p:blipFill>
        <p:spPr>
          <a:xfrm>
            <a:off x="6161931" y="1047414"/>
            <a:ext cx="2228190" cy="4398979"/>
          </a:xfrm>
          <a:prstGeom prst="rect">
            <a:avLst/>
          </a:prstGeom>
        </p:spPr>
      </p:pic>
      <p:pic>
        <p:nvPicPr>
          <p:cNvPr id="20" name="图片 19">
            <a:extLst>
              <a:ext uri="{FF2B5EF4-FFF2-40B4-BE49-F238E27FC236}">
                <a16:creationId xmlns:a16="http://schemas.microsoft.com/office/drawing/2014/main" id="{D23EDA09-E537-BDF9-5D0A-DE25901C8865}"/>
              </a:ext>
            </a:extLst>
          </p:cNvPr>
          <p:cNvPicPr>
            <a:picLocks noChangeAspect="1"/>
          </p:cNvPicPr>
          <p:nvPr/>
        </p:nvPicPr>
        <p:blipFill>
          <a:blip r:embed="rId7"/>
          <a:stretch>
            <a:fillRect/>
          </a:stretch>
        </p:blipFill>
        <p:spPr>
          <a:xfrm>
            <a:off x="8742578" y="1047414"/>
            <a:ext cx="2217543" cy="4424651"/>
          </a:xfrm>
          <a:prstGeom prst="rect">
            <a:avLst/>
          </a:prstGeom>
        </p:spPr>
      </p:pic>
    </p:spTree>
    <p:extLst>
      <p:ext uri="{BB962C8B-B14F-4D97-AF65-F5344CB8AC3E}">
        <p14:creationId xmlns:p14="http://schemas.microsoft.com/office/powerpoint/2010/main" val="37616150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53" presetClass="entr" presetSubtype="16" fill="hold"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p:cTn id="12" dur="500" fill="hold"/>
                                        <p:tgtEl>
                                          <p:spTgt spid="9"/>
                                        </p:tgtEl>
                                        <p:attrNameLst>
                                          <p:attrName>ppt_w</p:attrName>
                                        </p:attrNameLst>
                                      </p:cBhvr>
                                      <p:tavLst>
                                        <p:tav tm="0">
                                          <p:val>
                                            <p:fltVal val="0"/>
                                          </p:val>
                                        </p:tav>
                                        <p:tav tm="100000">
                                          <p:val>
                                            <p:strVal val="#ppt_w"/>
                                          </p:val>
                                        </p:tav>
                                      </p:tavLst>
                                    </p:anim>
                                    <p:anim calcmode="lin" valueType="num">
                                      <p:cBhvr>
                                        <p:cTn id="13" dur="500" fill="hold"/>
                                        <p:tgtEl>
                                          <p:spTgt spid="9"/>
                                        </p:tgtEl>
                                        <p:attrNameLst>
                                          <p:attrName>ppt_h</p:attrName>
                                        </p:attrNameLst>
                                      </p:cBhvr>
                                      <p:tavLst>
                                        <p:tav tm="0">
                                          <p:val>
                                            <p:fltVal val="0"/>
                                          </p:val>
                                        </p:tav>
                                        <p:tav tm="100000">
                                          <p:val>
                                            <p:strVal val="#ppt_h"/>
                                          </p:val>
                                        </p:tav>
                                      </p:tavLst>
                                    </p:anim>
                                    <p:animEffect transition="in" filter="fade">
                                      <p:cBhvr>
                                        <p:cTn id="14" dur="500"/>
                                        <p:tgtEl>
                                          <p:spTgt spid="9"/>
                                        </p:tgtEl>
                                      </p:cBhvr>
                                    </p:animEffect>
                                  </p:childTnLst>
                                </p:cTn>
                              </p:par>
                              <p:par>
                                <p:cTn id="15" presetID="53" presetClass="entr" presetSubtype="16"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p:cTn id="17" dur="500" fill="hold"/>
                                        <p:tgtEl>
                                          <p:spTgt spid="10"/>
                                        </p:tgtEl>
                                        <p:attrNameLst>
                                          <p:attrName>ppt_w</p:attrName>
                                        </p:attrNameLst>
                                      </p:cBhvr>
                                      <p:tavLst>
                                        <p:tav tm="0">
                                          <p:val>
                                            <p:fltVal val="0"/>
                                          </p:val>
                                        </p:tav>
                                        <p:tav tm="100000">
                                          <p:val>
                                            <p:strVal val="#ppt_w"/>
                                          </p:val>
                                        </p:tav>
                                      </p:tavLst>
                                    </p:anim>
                                    <p:anim calcmode="lin" valueType="num">
                                      <p:cBhvr>
                                        <p:cTn id="18" dur="500" fill="hold"/>
                                        <p:tgtEl>
                                          <p:spTgt spid="10"/>
                                        </p:tgtEl>
                                        <p:attrNameLst>
                                          <p:attrName>ppt_h</p:attrName>
                                        </p:attrNameLst>
                                      </p:cBhvr>
                                      <p:tavLst>
                                        <p:tav tm="0">
                                          <p:val>
                                            <p:fltVal val="0"/>
                                          </p:val>
                                        </p:tav>
                                        <p:tav tm="100000">
                                          <p:val>
                                            <p:strVal val="#ppt_h"/>
                                          </p:val>
                                        </p:tav>
                                      </p:tavLst>
                                    </p:anim>
                                    <p:animEffect transition="in" filter="fade">
                                      <p:cBhvr>
                                        <p:cTn id="19" dur="500"/>
                                        <p:tgtEl>
                                          <p:spTgt spid="10"/>
                                        </p:tgtEl>
                                      </p:cBhvr>
                                    </p:animEffect>
                                  </p:childTnLst>
                                </p:cTn>
                              </p:par>
                            </p:childTnLst>
                          </p:cTn>
                        </p:par>
                        <p:par>
                          <p:cTn id="20" fill="hold">
                            <p:stCondLst>
                              <p:cond delay="1000"/>
                            </p:stCondLst>
                            <p:childTnLst>
                              <p:par>
                                <p:cTn id="21" presetID="29" presetClass="entr" presetSubtype="0" fill="hold" grpId="1" nodeType="afterEffect">
                                  <p:stCondLst>
                                    <p:cond delay="0"/>
                                  </p:stCondLst>
                                  <p:childTnLst>
                                    <p:set>
                                      <p:cBhvr>
                                        <p:cTn id="22" dur="1" fill="hold">
                                          <p:stCondLst>
                                            <p:cond delay="0"/>
                                          </p:stCondLst>
                                        </p:cTn>
                                        <p:tgtEl>
                                          <p:spTgt spid="16"/>
                                        </p:tgtEl>
                                        <p:attrNameLst>
                                          <p:attrName>style.visibility</p:attrName>
                                        </p:attrNameLst>
                                      </p:cBhvr>
                                      <p:to>
                                        <p:strVal val="visible"/>
                                      </p:to>
                                    </p:set>
                                    <p:anim calcmode="lin" valueType="num">
                                      <p:cBhvr>
                                        <p:cTn id="23" dur="500" fill="hold"/>
                                        <p:tgtEl>
                                          <p:spTgt spid="16"/>
                                        </p:tgtEl>
                                        <p:attrNameLst>
                                          <p:attrName>ppt_x</p:attrName>
                                        </p:attrNameLst>
                                      </p:cBhvr>
                                      <p:tavLst>
                                        <p:tav tm="0">
                                          <p:val>
                                            <p:strVal val="#ppt_x-.2"/>
                                          </p:val>
                                        </p:tav>
                                        <p:tav tm="100000">
                                          <p:val>
                                            <p:strVal val="#ppt_x"/>
                                          </p:val>
                                        </p:tav>
                                      </p:tavLst>
                                    </p:anim>
                                    <p:anim calcmode="lin" valueType="num">
                                      <p:cBhvr>
                                        <p:cTn id="24" dur="500" fill="hold"/>
                                        <p:tgtEl>
                                          <p:spTgt spid="16"/>
                                        </p:tgtEl>
                                        <p:attrNameLst>
                                          <p:attrName>ppt_y</p:attrName>
                                        </p:attrNameLst>
                                      </p:cBhvr>
                                      <p:tavLst>
                                        <p:tav tm="0">
                                          <p:val>
                                            <p:strVal val="#ppt_y"/>
                                          </p:val>
                                        </p:tav>
                                        <p:tav tm="100000">
                                          <p:val>
                                            <p:strVal val="#ppt_y"/>
                                          </p:val>
                                        </p:tav>
                                      </p:tavLst>
                                    </p:anim>
                                    <p:animEffect transition="in" filter="wipe(right)" prLst="gradientSize: 0.1">
                                      <p:cBhvr>
                                        <p:cTn id="2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6" grpId="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羽毛1"/>
          <p:cNvPicPr>
            <a:picLocks noChangeAspect="1"/>
          </p:cNvPicPr>
          <p:nvPr/>
        </p:nvPicPr>
        <p:blipFill>
          <a:blip r:embed="rId3"/>
          <a:srcRect t="78806"/>
          <a:stretch>
            <a:fillRect/>
          </a:stretch>
        </p:blipFill>
        <p:spPr>
          <a:xfrm>
            <a:off x="-10795" y="5408295"/>
            <a:ext cx="12213590" cy="1456055"/>
          </a:xfrm>
          <a:prstGeom prst="rect">
            <a:avLst/>
          </a:prstGeom>
        </p:spPr>
      </p:pic>
      <p:grpSp>
        <p:nvGrpSpPr>
          <p:cNvPr id="9" name="组合 8"/>
          <p:cNvGrpSpPr/>
          <p:nvPr/>
        </p:nvGrpSpPr>
        <p:grpSpPr>
          <a:xfrm>
            <a:off x="4269740" y="327660"/>
            <a:ext cx="457200" cy="228600"/>
            <a:chOff x="6048" y="3521"/>
            <a:chExt cx="1008" cy="504"/>
          </a:xfrm>
        </p:grpSpPr>
        <p:sp>
          <p:nvSpPr>
            <p:cNvPr id="4" name="菱形 3"/>
            <p:cNvSpPr/>
            <p:nvPr/>
          </p:nvSpPr>
          <p:spPr>
            <a:xfrm>
              <a:off x="6048" y="3521"/>
              <a:ext cx="504" cy="504"/>
            </a:xfrm>
            <a:prstGeom prst="diamond">
              <a:avLst/>
            </a:prstGeom>
            <a:solidFill>
              <a:srgbClr val="5A8F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菱形 7"/>
            <p:cNvSpPr/>
            <p:nvPr/>
          </p:nvSpPr>
          <p:spPr>
            <a:xfrm>
              <a:off x="6552" y="3521"/>
              <a:ext cx="504" cy="504"/>
            </a:xfrm>
            <a:prstGeom prst="diamond">
              <a:avLst/>
            </a:prstGeom>
            <a:solidFill>
              <a:srgbClr val="5A8F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 name="组合 9"/>
          <p:cNvGrpSpPr/>
          <p:nvPr/>
        </p:nvGrpSpPr>
        <p:grpSpPr>
          <a:xfrm>
            <a:off x="7465695" y="327660"/>
            <a:ext cx="457200" cy="228600"/>
            <a:chOff x="6048" y="3521"/>
            <a:chExt cx="1008" cy="504"/>
          </a:xfrm>
        </p:grpSpPr>
        <p:sp>
          <p:nvSpPr>
            <p:cNvPr id="11" name="菱形 10"/>
            <p:cNvSpPr/>
            <p:nvPr/>
          </p:nvSpPr>
          <p:spPr>
            <a:xfrm>
              <a:off x="6048" y="3521"/>
              <a:ext cx="504" cy="504"/>
            </a:xfrm>
            <a:prstGeom prst="diamond">
              <a:avLst/>
            </a:prstGeom>
            <a:solidFill>
              <a:srgbClr val="5A8F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菱形 11"/>
            <p:cNvSpPr/>
            <p:nvPr/>
          </p:nvSpPr>
          <p:spPr>
            <a:xfrm>
              <a:off x="6552" y="3521"/>
              <a:ext cx="504" cy="504"/>
            </a:xfrm>
            <a:prstGeom prst="diamond">
              <a:avLst/>
            </a:prstGeom>
            <a:solidFill>
              <a:srgbClr val="5A8F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6" name="文本框 15"/>
          <p:cNvSpPr txBox="1"/>
          <p:nvPr/>
        </p:nvSpPr>
        <p:spPr>
          <a:xfrm>
            <a:off x="4726940" y="249555"/>
            <a:ext cx="2738755" cy="461665"/>
          </a:xfrm>
          <a:prstGeom prst="rect">
            <a:avLst/>
          </a:prstGeom>
          <a:noFill/>
        </p:spPr>
        <p:txBody>
          <a:bodyPr wrap="square" rtlCol="0">
            <a:spAutoFit/>
          </a:bodyPr>
          <a:lstStyle/>
          <a:p>
            <a:pPr algn="ctr"/>
            <a:r>
              <a:rPr lang="zh-CN" altLang="en-US" sz="2400" b="1" dirty="0">
                <a:solidFill>
                  <a:srgbClr val="5A8FC0"/>
                </a:solidFill>
                <a:latin typeface="微软雅黑" panose="020B0503020204020204" charset="-122"/>
                <a:ea typeface="微软雅黑" panose="020B0503020204020204" charset="-122"/>
                <a:sym typeface="+mn-ea"/>
              </a:rPr>
              <a:t>课程界面</a:t>
            </a:r>
          </a:p>
        </p:txBody>
      </p:sp>
      <p:pic>
        <p:nvPicPr>
          <p:cNvPr id="5" name="图片 4">
            <a:extLst>
              <a:ext uri="{FF2B5EF4-FFF2-40B4-BE49-F238E27FC236}">
                <a16:creationId xmlns:a16="http://schemas.microsoft.com/office/drawing/2014/main" id="{A2A00E56-66AD-2682-7EF2-EBEDC406AAC0}"/>
              </a:ext>
            </a:extLst>
          </p:cNvPr>
          <p:cNvPicPr>
            <a:picLocks noChangeAspect="1"/>
          </p:cNvPicPr>
          <p:nvPr/>
        </p:nvPicPr>
        <p:blipFill>
          <a:blip r:embed="rId4"/>
          <a:stretch>
            <a:fillRect/>
          </a:stretch>
        </p:blipFill>
        <p:spPr>
          <a:xfrm>
            <a:off x="1036534" y="1156006"/>
            <a:ext cx="2207024" cy="4435169"/>
          </a:xfrm>
          <a:prstGeom prst="rect">
            <a:avLst/>
          </a:prstGeom>
        </p:spPr>
      </p:pic>
      <p:pic>
        <p:nvPicPr>
          <p:cNvPr id="13" name="图片 12">
            <a:extLst>
              <a:ext uri="{FF2B5EF4-FFF2-40B4-BE49-F238E27FC236}">
                <a16:creationId xmlns:a16="http://schemas.microsoft.com/office/drawing/2014/main" id="{2AC19C62-B8A3-9AD0-0DED-9925654A52EE}"/>
              </a:ext>
            </a:extLst>
          </p:cNvPr>
          <p:cNvPicPr>
            <a:picLocks noChangeAspect="1"/>
          </p:cNvPicPr>
          <p:nvPr/>
        </p:nvPicPr>
        <p:blipFill>
          <a:blip r:embed="rId5"/>
          <a:stretch>
            <a:fillRect/>
          </a:stretch>
        </p:blipFill>
        <p:spPr>
          <a:xfrm>
            <a:off x="3571181" y="1155562"/>
            <a:ext cx="2207024" cy="4435218"/>
          </a:xfrm>
          <a:prstGeom prst="rect">
            <a:avLst/>
          </a:prstGeom>
        </p:spPr>
      </p:pic>
      <p:pic>
        <p:nvPicPr>
          <p:cNvPr id="15" name="图片 14">
            <a:extLst>
              <a:ext uri="{FF2B5EF4-FFF2-40B4-BE49-F238E27FC236}">
                <a16:creationId xmlns:a16="http://schemas.microsoft.com/office/drawing/2014/main" id="{B446BBE6-8C3A-8204-45D3-7BC0E67852DB}"/>
              </a:ext>
            </a:extLst>
          </p:cNvPr>
          <p:cNvPicPr>
            <a:picLocks noChangeAspect="1"/>
          </p:cNvPicPr>
          <p:nvPr/>
        </p:nvPicPr>
        <p:blipFill>
          <a:blip r:embed="rId6"/>
          <a:stretch>
            <a:fillRect/>
          </a:stretch>
        </p:blipFill>
        <p:spPr>
          <a:xfrm>
            <a:off x="6004503" y="1127642"/>
            <a:ext cx="2238878" cy="4435613"/>
          </a:xfrm>
          <a:prstGeom prst="rect">
            <a:avLst/>
          </a:prstGeom>
        </p:spPr>
      </p:pic>
      <p:pic>
        <p:nvPicPr>
          <p:cNvPr id="19" name="图片 18">
            <a:extLst>
              <a:ext uri="{FF2B5EF4-FFF2-40B4-BE49-F238E27FC236}">
                <a16:creationId xmlns:a16="http://schemas.microsoft.com/office/drawing/2014/main" id="{A0ED8518-9BC4-7CF2-89C7-569942C304C3}"/>
              </a:ext>
            </a:extLst>
          </p:cNvPr>
          <p:cNvPicPr>
            <a:picLocks noChangeAspect="1"/>
          </p:cNvPicPr>
          <p:nvPr/>
        </p:nvPicPr>
        <p:blipFill>
          <a:blip r:embed="rId7"/>
          <a:stretch>
            <a:fillRect/>
          </a:stretch>
        </p:blipFill>
        <p:spPr>
          <a:xfrm>
            <a:off x="8539150" y="1053961"/>
            <a:ext cx="2278604" cy="4509293"/>
          </a:xfrm>
          <a:prstGeom prst="rect">
            <a:avLst/>
          </a:prstGeom>
        </p:spPr>
      </p:pic>
    </p:spTree>
    <p:extLst>
      <p:ext uri="{BB962C8B-B14F-4D97-AF65-F5344CB8AC3E}">
        <p14:creationId xmlns:p14="http://schemas.microsoft.com/office/powerpoint/2010/main" val="121798724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53" presetClass="entr" presetSubtype="16" fill="hold"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p:cTn id="12" dur="500" fill="hold"/>
                                        <p:tgtEl>
                                          <p:spTgt spid="9"/>
                                        </p:tgtEl>
                                        <p:attrNameLst>
                                          <p:attrName>ppt_w</p:attrName>
                                        </p:attrNameLst>
                                      </p:cBhvr>
                                      <p:tavLst>
                                        <p:tav tm="0">
                                          <p:val>
                                            <p:fltVal val="0"/>
                                          </p:val>
                                        </p:tav>
                                        <p:tav tm="100000">
                                          <p:val>
                                            <p:strVal val="#ppt_w"/>
                                          </p:val>
                                        </p:tav>
                                      </p:tavLst>
                                    </p:anim>
                                    <p:anim calcmode="lin" valueType="num">
                                      <p:cBhvr>
                                        <p:cTn id="13" dur="500" fill="hold"/>
                                        <p:tgtEl>
                                          <p:spTgt spid="9"/>
                                        </p:tgtEl>
                                        <p:attrNameLst>
                                          <p:attrName>ppt_h</p:attrName>
                                        </p:attrNameLst>
                                      </p:cBhvr>
                                      <p:tavLst>
                                        <p:tav tm="0">
                                          <p:val>
                                            <p:fltVal val="0"/>
                                          </p:val>
                                        </p:tav>
                                        <p:tav tm="100000">
                                          <p:val>
                                            <p:strVal val="#ppt_h"/>
                                          </p:val>
                                        </p:tav>
                                      </p:tavLst>
                                    </p:anim>
                                    <p:animEffect transition="in" filter="fade">
                                      <p:cBhvr>
                                        <p:cTn id="14" dur="500"/>
                                        <p:tgtEl>
                                          <p:spTgt spid="9"/>
                                        </p:tgtEl>
                                      </p:cBhvr>
                                    </p:animEffect>
                                  </p:childTnLst>
                                </p:cTn>
                              </p:par>
                              <p:par>
                                <p:cTn id="15" presetID="53" presetClass="entr" presetSubtype="16"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p:cTn id="17" dur="500" fill="hold"/>
                                        <p:tgtEl>
                                          <p:spTgt spid="10"/>
                                        </p:tgtEl>
                                        <p:attrNameLst>
                                          <p:attrName>ppt_w</p:attrName>
                                        </p:attrNameLst>
                                      </p:cBhvr>
                                      <p:tavLst>
                                        <p:tav tm="0">
                                          <p:val>
                                            <p:fltVal val="0"/>
                                          </p:val>
                                        </p:tav>
                                        <p:tav tm="100000">
                                          <p:val>
                                            <p:strVal val="#ppt_w"/>
                                          </p:val>
                                        </p:tav>
                                      </p:tavLst>
                                    </p:anim>
                                    <p:anim calcmode="lin" valueType="num">
                                      <p:cBhvr>
                                        <p:cTn id="18" dur="500" fill="hold"/>
                                        <p:tgtEl>
                                          <p:spTgt spid="10"/>
                                        </p:tgtEl>
                                        <p:attrNameLst>
                                          <p:attrName>ppt_h</p:attrName>
                                        </p:attrNameLst>
                                      </p:cBhvr>
                                      <p:tavLst>
                                        <p:tav tm="0">
                                          <p:val>
                                            <p:fltVal val="0"/>
                                          </p:val>
                                        </p:tav>
                                        <p:tav tm="100000">
                                          <p:val>
                                            <p:strVal val="#ppt_h"/>
                                          </p:val>
                                        </p:tav>
                                      </p:tavLst>
                                    </p:anim>
                                    <p:animEffect transition="in" filter="fade">
                                      <p:cBhvr>
                                        <p:cTn id="19" dur="500"/>
                                        <p:tgtEl>
                                          <p:spTgt spid="10"/>
                                        </p:tgtEl>
                                      </p:cBhvr>
                                    </p:animEffect>
                                  </p:childTnLst>
                                </p:cTn>
                              </p:par>
                            </p:childTnLst>
                          </p:cTn>
                        </p:par>
                        <p:par>
                          <p:cTn id="20" fill="hold">
                            <p:stCondLst>
                              <p:cond delay="1000"/>
                            </p:stCondLst>
                            <p:childTnLst>
                              <p:par>
                                <p:cTn id="21" presetID="29" presetClass="entr" presetSubtype="0" fill="hold" grpId="1" nodeType="afterEffect">
                                  <p:stCondLst>
                                    <p:cond delay="0"/>
                                  </p:stCondLst>
                                  <p:childTnLst>
                                    <p:set>
                                      <p:cBhvr>
                                        <p:cTn id="22" dur="1" fill="hold">
                                          <p:stCondLst>
                                            <p:cond delay="0"/>
                                          </p:stCondLst>
                                        </p:cTn>
                                        <p:tgtEl>
                                          <p:spTgt spid="16"/>
                                        </p:tgtEl>
                                        <p:attrNameLst>
                                          <p:attrName>style.visibility</p:attrName>
                                        </p:attrNameLst>
                                      </p:cBhvr>
                                      <p:to>
                                        <p:strVal val="visible"/>
                                      </p:to>
                                    </p:set>
                                    <p:anim calcmode="lin" valueType="num">
                                      <p:cBhvr>
                                        <p:cTn id="23" dur="500" fill="hold"/>
                                        <p:tgtEl>
                                          <p:spTgt spid="16"/>
                                        </p:tgtEl>
                                        <p:attrNameLst>
                                          <p:attrName>ppt_x</p:attrName>
                                        </p:attrNameLst>
                                      </p:cBhvr>
                                      <p:tavLst>
                                        <p:tav tm="0">
                                          <p:val>
                                            <p:strVal val="#ppt_x-.2"/>
                                          </p:val>
                                        </p:tav>
                                        <p:tav tm="100000">
                                          <p:val>
                                            <p:strVal val="#ppt_x"/>
                                          </p:val>
                                        </p:tav>
                                      </p:tavLst>
                                    </p:anim>
                                    <p:anim calcmode="lin" valueType="num">
                                      <p:cBhvr>
                                        <p:cTn id="24" dur="500" fill="hold"/>
                                        <p:tgtEl>
                                          <p:spTgt spid="16"/>
                                        </p:tgtEl>
                                        <p:attrNameLst>
                                          <p:attrName>ppt_y</p:attrName>
                                        </p:attrNameLst>
                                      </p:cBhvr>
                                      <p:tavLst>
                                        <p:tav tm="0">
                                          <p:val>
                                            <p:strVal val="#ppt_y"/>
                                          </p:val>
                                        </p:tav>
                                        <p:tav tm="100000">
                                          <p:val>
                                            <p:strVal val="#ppt_y"/>
                                          </p:val>
                                        </p:tav>
                                      </p:tavLst>
                                    </p:anim>
                                    <p:animEffect transition="in" filter="wipe(right)" prLst="gradientSize: 0.1">
                                      <p:cBhvr>
                                        <p:cTn id="2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6" grpId="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羽毛1"/>
          <p:cNvPicPr>
            <a:picLocks noChangeAspect="1"/>
          </p:cNvPicPr>
          <p:nvPr/>
        </p:nvPicPr>
        <p:blipFill>
          <a:blip r:embed="rId3"/>
          <a:srcRect t="78806"/>
          <a:stretch>
            <a:fillRect/>
          </a:stretch>
        </p:blipFill>
        <p:spPr>
          <a:xfrm>
            <a:off x="-10795" y="5408295"/>
            <a:ext cx="12213590" cy="1456055"/>
          </a:xfrm>
          <a:prstGeom prst="rect">
            <a:avLst/>
          </a:prstGeom>
        </p:spPr>
      </p:pic>
      <p:grpSp>
        <p:nvGrpSpPr>
          <p:cNvPr id="9" name="组合 8"/>
          <p:cNvGrpSpPr/>
          <p:nvPr/>
        </p:nvGrpSpPr>
        <p:grpSpPr>
          <a:xfrm>
            <a:off x="4269740" y="327660"/>
            <a:ext cx="457200" cy="228600"/>
            <a:chOff x="6048" y="3521"/>
            <a:chExt cx="1008" cy="504"/>
          </a:xfrm>
        </p:grpSpPr>
        <p:sp>
          <p:nvSpPr>
            <p:cNvPr id="4" name="菱形 3"/>
            <p:cNvSpPr/>
            <p:nvPr/>
          </p:nvSpPr>
          <p:spPr>
            <a:xfrm>
              <a:off x="6048" y="3521"/>
              <a:ext cx="504" cy="504"/>
            </a:xfrm>
            <a:prstGeom prst="diamond">
              <a:avLst/>
            </a:prstGeom>
            <a:solidFill>
              <a:srgbClr val="5A8F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菱形 7"/>
            <p:cNvSpPr/>
            <p:nvPr/>
          </p:nvSpPr>
          <p:spPr>
            <a:xfrm>
              <a:off x="6552" y="3521"/>
              <a:ext cx="504" cy="504"/>
            </a:xfrm>
            <a:prstGeom prst="diamond">
              <a:avLst/>
            </a:prstGeom>
            <a:solidFill>
              <a:srgbClr val="5A8F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 name="组合 9"/>
          <p:cNvGrpSpPr/>
          <p:nvPr/>
        </p:nvGrpSpPr>
        <p:grpSpPr>
          <a:xfrm>
            <a:off x="7465695" y="327660"/>
            <a:ext cx="457200" cy="228600"/>
            <a:chOff x="6048" y="3521"/>
            <a:chExt cx="1008" cy="504"/>
          </a:xfrm>
        </p:grpSpPr>
        <p:sp>
          <p:nvSpPr>
            <p:cNvPr id="11" name="菱形 10"/>
            <p:cNvSpPr/>
            <p:nvPr/>
          </p:nvSpPr>
          <p:spPr>
            <a:xfrm>
              <a:off x="6048" y="3521"/>
              <a:ext cx="504" cy="504"/>
            </a:xfrm>
            <a:prstGeom prst="diamond">
              <a:avLst/>
            </a:prstGeom>
            <a:solidFill>
              <a:srgbClr val="5A8F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菱形 11"/>
            <p:cNvSpPr/>
            <p:nvPr/>
          </p:nvSpPr>
          <p:spPr>
            <a:xfrm>
              <a:off x="6552" y="3521"/>
              <a:ext cx="504" cy="504"/>
            </a:xfrm>
            <a:prstGeom prst="diamond">
              <a:avLst/>
            </a:prstGeom>
            <a:solidFill>
              <a:srgbClr val="5A8F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6" name="文本框 15"/>
          <p:cNvSpPr txBox="1"/>
          <p:nvPr/>
        </p:nvSpPr>
        <p:spPr>
          <a:xfrm>
            <a:off x="4726940" y="249555"/>
            <a:ext cx="2738755" cy="461665"/>
          </a:xfrm>
          <a:prstGeom prst="rect">
            <a:avLst/>
          </a:prstGeom>
          <a:noFill/>
        </p:spPr>
        <p:txBody>
          <a:bodyPr wrap="square" rtlCol="0">
            <a:spAutoFit/>
          </a:bodyPr>
          <a:lstStyle/>
          <a:p>
            <a:pPr algn="ctr"/>
            <a:r>
              <a:rPr lang="zh-CN" altLang="en-US" sz="2400" b="1" dirty="0">
                <a:solidFill>
                  <a:srgbClr val="5A8FC0"/>
                </a:solidFill>
                <a:latin typeface="微软雅黑" panose="020B0503020204020204" charset="-122"/>
                <a:ea typeface="微软雅黑" panose="020B0503020204020204" charset="-122"/>
                <a:sym typeface="+mn-ea"/>
              </a:rPr>
              <a:t>结果界面</a:t>
            </a:r>
          </a:p>
        </p:txBody>
      </p:sp>
      <p:pic>
        <p:nvPicPr>
          <p:cNvPr id="6" name="图片 5">
            <a:extLst>
              <a:ext uri="{FF2B5EF4-FFF2-40B4-BE49-F238E27FC236}">
                <a16:creationId xmlns:a16="http://schemas.microsoft.com/office/drawing/2014/main" id="{97A6DD7D-BF46-E4DF-64D0-0070D8F3D98A}"/>
              </a:ext>
            </a:extLst>
          </p:cNvPr>
          <p:cNvPicPr>
            <a:picLocks noChangeAspect="1"/>
          </p:cNvPicPr>
          <p:nvPr/>
        </p:nvPicPr>
        <p:blipFill>
          <a:blip r:embed="rId4"/>
          <a:stretch>
            <a:fillRect/>
          </a:stretch>
        </p:blipFill>
        <p:spPr>
          <a:xfrm>
            <a:off x="3626767" y="1204080"/>
            <a:ext cx="2200345" cy="4333544"/>
          </a:xfrm>
          <a:prstGeom prst="rect">
            <a:avLst/>
          </a:prstGeom>
        </p:spPr>
      </p:pic>
      <p:pic>
        <p:nvPicPr>
          <p:cNvPr id="14" name="图片 13">
            <a:extLst>
              <a:ext uri="{FF2B5EF4-FFF2-40B4-BE49-F238E27FC236}">
                <a16:creationId xmlns:a16="http://schemas.microsoft.com/office/drawing/2014/main" id="{A76A023B-F091-30CA-9D8F-42CF99001FEF}"/>
              </a:ext>
            </a:extLst>
          </p:cNvPr>
          <p:cNvPicPr>
            <a:picLocks noChangeAspect="1"/>
          </p:cNvPicPr>
          <p:nvPr/>
        </p:nvPicPr>
        <p:blipFill>
          <a:blip r:embed="rId5"/>
          <a:stretch>
            <a:fillRect/>
          </a:stretch>
        </p:blipFill>
        <p:spPr>
          <a:xfrm>
            <a:off x="6364890" y="1204080"/>
            <a:ext cx="2226516" cy="4411024"/>
          </a:xfrm>
          <a:prstGeom prst="rect">
            <a:avLst/>
          </a:prstGeom>
        </p:spPr>
      </p:pic>
    </p:spTree>
    <p:extLst>
      <p:ext uri="{BB962C8B-B14F-4D97-AF65-F5344CB8AC3E}">
        <p14:creationId xmlns:p14="http://schemas.microsoft.com/office/powerpoint/2010/main" val="111047149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53" presetClass="entr" presetSubtype="16" fill="hold"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p:cTn id="12" dur="500" fill="hold"/>
                                        <p:tgtEl>
                                          <p:spTgt spid="9"/>
                                        </p:tgtEl>
                                        <p:attrNameLst>
                                          <p:attrName>ppt_w</p:attrName>
                                        </p:attrNameLst>
                                      </p:cBhvr>
                                      <p:tavLst>
                                        <p:tav tm="0">
                                          <p:val>
                                            <p:fltVal val="0"/>
                                          </p:val>
                                        </p:tav>
                                        <p:tav tm="100000">
                                          <p:val>
                                            <p:strVal val="#ppt_w"/>
                                          </p:val>
                                        </p:tav>
                                      </p:tavLst>
                                    </p:anim>
                                    <p:anim calcmode="lin" valueType="num">
                                      <p:cBhvr>
                                        <p:cTn id="13" dur="500" fill="hold"/>
                                        <p:tgtEl>
                                          <p:spTgt spid="9"/>
                                        </p:tgtEl>
                                        <p:attrNameLst>
                                          <p:attrName>ppt_h</p:attrName>
                                        </p:attrNameLst>
                                      </p:cBhvr>
                                      <p:tavLst>
                                        <p:tav tm="0">
                                          <p:val>
                                            <p:fltVal val="0"/>
                                          </p:val>
                                        </p:tav>
                                        <p:tav tm="100000">
                                          <p:val>
                                            <p:strVal val="#ppt_h"/>
                                          </p:val>
                                        </p:tav>
                                      </p:tavLst>
                                    </p:anim>
                                    <p:animEffect transition="in" filter="fade">
                                      <p:cBhvr>
                                        <p:cTn id="14" dur="500"/>
                                        <p:tgtEl>
                                          <p:spTgt spid="9"/>
                                        </p:tgtEl>
                                      </p:cBhvr>
                                    </p:animEffect>
                                  </p:childTnLst>
                                </p:cTn>
                              </p:par>
                              <p:par>
                                <p:cTn id="15" presetID="53" presetClass="entr" presetSubtype="16"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p:cTn id="17" dur="500" fill="hold"/>
                                        <p:tgtEl>
                                          <p:spTgt spid="10"/>
                                        </p:tgtEl>
                                        <p:attrNameLst>
                                          <p:attrName>ppt_w</p:attrName>
                                        </p:attrNameLst>
                                      </p:cBhvr>
                                      <p:tavLst>
                                        <p:tav tm="0">
                                          <p:val>
                                            <p:fltVal val="0"/>
                                          </p:val>
                                        </p:tav>
                                        <p:tav tm="100000">
                                          <p:val>
                                            <p:strVal val="#ppt_w"/>
                                          </p:val>
                                        </p:tav>
                                      </p:tavLst>
                                    </p:anim>
                                    <p:anim calcmode="lin" valueType="num">
                                      <p:cBhvr>
                                        <p:cTn id="18" dur="500" fill="hold"/>
                                        <p:tgtEl>
                                          <p:spTgt spid="10"/>
                                        </p:tgtEl>
                                        <p:attrNameLst>
                                          <p:attrName>ppt_h</p:attrName>
                                        </p:attrNameLst>
                                      </p:cBhvr>
                                      <p:tavLst>
                                        <p:tav tm="0">
                                          <p:val>
                                            <p:fltVal val="0"/>
                                          </p:val>
                                        </p:tav>
                                        <p:tav tm="100000">
                                          <p:val>
                                            <p:strVal val="#ppt_h"/>
                                          </p:val>
                                        </p:tav>
                                      </p:tavLst>
                                    </p:anim>
                                    <p:animEffect transition="in" filter="fade">
                                      <p:cBhvr>
                                        <p:cTn id="19" dur="500"/>
                                        <p:tgtEl>
                                          <p:spTgt spid="10"/>
                                        </p:tgtEl>
                                      </p:cBhvr>
                                    </p:animEffect>
                                  </p:childTnLst>
                                </p:cTn>
                              </p:par>
                            </p:childTnLst>
                          </p:cTn>
                        </p:par>
                        <p:par>
                          <p:cTn id="20" fill="hold">
                            <p:stCondLst>
                              <p:cond delay="1000"/>
                            </p:stCondLst>
                            <p:childTnLst>
                              <p:par>
                                <p:cTn id="21" presetID="29" presetClass="entr" presetSubtype="0" fill="hold" grpId="1" nodeType="afterEffect">
                                  <p:stCondLst>
                                    <p:cond delay="0"/>
                                  </p:stCondLst>
                                  <p:childTnLst>
                                    <p:set>
                                      <p:cBhvr>
                                        <p:cTn id="22" dur="1" fill="hold">
                                          <p:stCondLst>
                                            <p:cond delay="0"/>
                                          </p:stCondLst>
                                        </p:cTn>
                                        <p:tgtEl>
                                          <p:spTgt spid="16"/>
                                        </p:tgtEl>
                                        <p:attrNameLst>
                                          <p:attrName>style.visibility</p:attrName>
                                        </p:attrNameLst>
                                      </p:cBhvr>
                                      <p:to>
                                        <p:strVal val="visible"/>
                                      </p:to>
                                    </p:set>
                                    <p:anim calcmode="lin" valueType="num">
                                      <p:cBhvr>
                                        <p:cTn id="23" dur="500" fill="hold"/>
                                        <p:tgtEl>
                                          <p:spTgt spid="16"/>
                                        </p:tgtEl>
                                        <p:attrNameLst>
                                          <p:attrName>ppt_x</p:attrName>
                                        </p:attrNameLst>
                                      </p:cBhvr>
                                      <p:tavLst>
                                        <p:tav tm="0">
                                          <p:val>
                                            <p:strVal val="#ppt_x-.2"/>
                                          </p:val>
                                        </p:tav>
                                        <p:tav tm="100000">
                                          <p:val>
                                            <p:strVal val="#ppt_x"/>
                                          </p:val>
                                        </p:tav>
                                      </p:tavLst>
                                    </p:anim>
                                    <p:anim calcmode="lin" valueType="num">
                                      <p:cBhvr>
                                        <p:cTn id="24" dur="500" fill="hold"/>
                                        <p:tgtEl>
                                          <p:spTgt spid="16"/>
                                        </p:tgtEl>
                                        <p:attrNameLst>
                                          <p:attrName>ppt_y</p:attrName>
                                        </p:attrNameLst>
                                      </p:cBhvr>
                                      <p:tavLst>
                                        <p:tav tm="0">
                                          <p:val>
                                            <p:strVal val="#ppt_y"/>
                                          </p:val>
                                        </p:tav>
                                        <p:tav tm="100000">
                                          <p:val>
                                            <p:strVal val="#ppt_y"/>
                                          </p:val>
                                        </p:tav>
                                      </p:tavLst>
                                    </p:anim>
                                    <p:animEffect transition="in" filter="wipe(right)" prLst="gradientSize: 0.1">
                                      <p:cBhvr>
                                        <p:cTn id="2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6" grpId="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羽毛1"/>
          <p:cNvPicPr>
            <a:picLocks noChangeAspect="1"/>
          </p:cNvPicPr>
          <p:nvPr/>
        </p:nvPicPr>
        <p:blipFill>
          <a:blip r:embed="rId3"/>
          <a:srcRect t="78806"/>
          <a:stretch>
            <a:fillRect/>
          </a:stretch>
        </p:blipFill>
        <p:spPr>
          <a:xfrm>
            <a:off x="-10795" y="5408295"/>
            <a:ext cx="12213590" cy="1456055"/>
          </a:xfrm>
          <a:prstGeom prst="rect">
            <a:avLst/>
          </a:prstGeom>
        </p:spPr>
      </p:pic>
      <p:grpSp>
        <p:nvGrpSpPr>
          <p:cNvPr id="9" name="组合 8"/>
          <p:cNvGrpSpPr/>
          <p:nvPr/>
        </p:nvGrpSpPr>
        <p:grpSpPr>
          <a:xfrm>
            <a:off x="4269740" y="327660"/>
            <a:ext cx="457200" cy="228600"/>
            <a:chOff x="6048" y="3521"/>
            <a:chExt cx="1008" cy="504"/>
          </a:xfrm>
        </p:grpSpPr>
        <p:sp>
          <p:nvSpPr>
            <p:cNvPr id="4" name="菱形 3"/>
            <p:cNvSpPr/>
            <p:nvPr/>
          </p:nvSpPr>
          <p:spPr>
            <a:xfrm>
              <a:off x="6048" y="3521"/>
              <a:ext cx="504" cy="504"/>
            </a:xfrm>
            <a:prstGeom prst="diamond">
              <a:avLst/>
            </a:prstGeom>
            <a:solidFill>
              <a:srgbClr val="5A8F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菱形 7"/>
            <p:cNvSpPr/>
            <p:nvPr/>
          </p:nvSpPr>
          <p:spPr>
            <a:xfrm>
              <a:off x="6552" y="3521"/>
              <a:ext cx="504" cy="504"/>
            </a:xfrm>
            <a:prstGeom prst="diamond">
              <a:avLst/>
            </a:prstGeom>
            <a:solidFill>
              <a:srgbClr val="5A8F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 name="组合 9"/>
          <p:cNvGrpSpPr/>
          <p:nvPr/>
        </p:nvGrpSpPr>
        <p:grpSpPr>
          <a:xfrm>
            <a:off x="7465695" y="327660"/>
            <a:ext cx="457200" cy="228600"/>
            <a:chOff x="6048" y="3521"/>
            <a:chExt cx="1008" cy="504"/>
          </a:xfrm>
        </p:grpSpPr>
        <p:sp>
          <p:nvSpPr>
            <p:cNvPr id="11" name="菱形 10"/>
            <p:cNvSpPr/>
            <p:nvPr/>
          </p:nvSpPr>
          <p:spPr>
            <a:xfrm>
              <a:off x="6048" y="3521"/>
              <a:ext cx="504" cy="504"/>
            </a:xfrm>
            <a:prstGeom prst="diamond">
              <a:avLst/>
            </a:prstGeom>
            <a:solidFill>
              <a:srgbClr val="5A8F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菱形 11"/>
            <p:cNvSpPr/>
            <p:nvPr/>
          </p:nvSpPr>
          <p:spPr>
            <a:xfrm>
              <a:off x="6552" y="3521"/>
              <a:ext cx="504" cy="504"/>
            </a:xfrm>
            <a:prstGeom prst="diamond">
              <a:avLst/>
            </a:prstGeom>
            <a:solidFill>
              <a:srgbClr val="5A8F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6" name="文本框 15"/>
          <p:cNvSpPr txBox="1"/>
          <p:nvPr/>
        </p:nvSpPr>
        <p:spPr>
          <a:xfrm>
            <a:off x="4726940" y="249555"/>
            <a:ext cx="2738755" cy="461665"/>
          </a:xfrm>
          <a:prstGeom prst="rect">
            <a:avLst/>
          </a:prstGeom>
          <a:noFill/>
        </p:spPr>
        <p:txBody>
          <a:bodyPr wrap="square" rtlCol="0">
            <a:spAutoFit/>
          </a:bodyPr>
          <a:lstStyle/>
          <a:p>
            <a:pPr algn="ctr"/>
            <a:r>
              <a:rPr lang="zh-CN" altLang="en-US" sz="2400" b="1" dirty="0">
                <a:solidFill>
                  <a:srgbClr val="5A8FC0"/>
                </a:solidFill>
                <a:latin typeface="微软雅黑" panose="020B0503020204020204" charset="-122"/>
                <a:ea typeface="微软雅黑" panose="020B0503020204020204" charset="-122"/>
                <a:sym typeface="+mn-ea"/>
              </a:rPr>
              <a:t>结果界面</a:t>
            </a:r>
          </a:p>
        </p:txBody>
      </p:sp>
      <p:pic>
        <p:nvPicPr>
          <p:cNvPr id="5" name="图片 4">
            <a:extLst>
              <a:ext uri="{FF2B5EF4-FFF2-40B4-BE49-F238E27FC236}">
                <a16:creationId xmlns:a16="http://schemas.microsoft.com/office/drawing/2014/main" id="{40908074-3653-CBA8-0BE4-F4CF14CEE852}"/>
              </a:ext>
            </a:extLst>
          </p:cNvPr>
          <p:cNvPicPr>
            <a:picLocks noChangeAspect="1"/>
          </p:cNvPicPr>
          <p:nvPr/>
        </p:nvPicPr>
        <p:blipFill>
          <a:blip r:embed="rId4"/>
          <a:stretch>
            <a:fillRect/>
          </a:stretch>
        </p:blipFill>
        <p:spPr>
          <a:xfrm>
            <a:off x="2734451" y="1387457"/>
            <a:ext cx="2080504" cy="4175798"/>
          </a:xfrm>
          <a:prstGeom prst="rect">
            <a:avLst/>
          </a:prstGeom>
        </p:spPr>
      </p:pic>
      <p:pic>
        <p:nvPicPr>
          <p:cNvPr id="13" name="图片 12">
            <a:extLst>
              <a:ext uri="{FF2B5EF4-FFF2-40B4-BE49-F238E27FC236}">
                <a16:creationId xmlns:a16="http://schemas.microsoft.com/office/drawing/2014/main" id="{417E2EC4-9102-EFAD-7BDD-0262837FA496}"/>
              </a:ext>
            </a:extLst>
          </p:cNvPr>
          <p:cNvPicPr>
            <a:picLocks noChangeAspect="1"/>
          </p:cNvPicPr>
          <p:nvPr/>
        </p:nvPicPr>
        <p:blipFill>
          <a:blip r:embed="rId5"/>
          <a:stretch>
            <a:fillRect/>
          </a:stretch>
        </p:blipFill>
        <p:spPr>
          <a:xfrm>
            <a:off x="5156130" y="1387457"/>
            <a:ext cx="2092871" cy="4151270"/>
          </a:xfrm>
          <a:prstGeom prst="rect">
            <a:avLst/>
          </a:prstGeom>
        </p:spPr>
      </p:pic>
      <p:pic>
        <p:nvPicPr>
          <p:cNvPr id="17" name="图片 16">
            <a:extLst>
              <a:ext uri="{FF2B5EF4-FFF2-40B4-BE49-F238E27FC236}">
                <a16:creationId xmlns:a16="http://schemas.microsoft.com/office/drawing/2014/main" id="{7A87E16D-DEEB-8936-0A54-4E60DEE02CDE}"/>
              </a:ext>
            </a:extLst>
          </p:cNvPr>
          <p:cNvPicPr>
            <a:picLocks noChangeAspect="1"/>
          </p:cNvPicPr>
          <p:nvPr/>
        </p:nvPicPr>
        <p:blipFill>
          <a:blip r:embed="rId6"/>
          <a:stretch>
            <a:fillRect/>
          </a:stretch>
        </p:blipFill>
        <p:spPr>
          <a:xfrm>
            <a:off x="7694295" y="1387457"/>
            <a:ext cx="2080504" cy="4180728"/>
          </a:xfrm>
          <a:prstGeom prst="rect">
            <a:avLst/>
          </a:prstGeom>
        </p:spPr>
      </p:pic>
    </p:spTree>
    <p:extLst>
      <p:ext uri="{BB962C8B-B14F-4D97-AF65-F5344CB8AC3E}">
        <p14:creationId xmlns:p14="http://schemas.microsoft.com/office/powerpoint/2010/main" val="412574887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53" presetClass="entr" presetSubtype="16" fill="hold"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p:cTn id="12" dur="500" fill="hold"/>
                                        <p:tgtEl>
                                          <p:spTgt spid="9"/>
                                        </p:tgtEl>
                                        <p:attrNameLst>
                                          <p:attrName>ppt_w</p:attrName>
                                        </p:attrNameLst>
                                      </p:cBhvr>
                                      <p:tavLst>
                                        <p:tav tm="0">
                                          <p:val>
                                            <p:fltVal val="0"/>
                                          </p:val>
                                        </p:tav>
                                        <p:tav tm="100000">
                                          <p:val>
                                            <p:strVal val="#ppt_w"/>
                                          </p:val>
                                        </p:tav>
                                      </p:tavLst>
                                    </p:anim>
                                    <p:anim calcmode="lin" valueType="num">
                                      <p:cBhvr>
                                        <p:cTn id="13" dur="500" fill="hold"/>
                                        <p:tgtEl>
                                          <p:spTgt spid="9"/>
                                        </p:tgtEl>
                                        <p:attrNameLst>
                                          <p:attrName>ppt_h</p:attrName>
                                        </p:attrNameLst>
                                      </p:cBhvr>
                                      <p:tavLst>
                                        <p:tav tm="0">
                                          <p:val>
                                            <p:fltVal val="0"/>
                                          </p:val>
                                        </p:tav>
                                        <p:tav tm="100000">
                                          <p:val>
                                            <p:strVal val="#ppt_h"/>
                                          </p:val>
                                        </p:tav>
                                      </p:tavLst>
                                    </p:anim>
                                    <p:animEffect transition="in" filter="fade">
                                      <p:cBhvr>
                                        <p:cTn id="14" dur="500"/>
                                        <p:tgtEl>
                                          <p:spTgt spid="9"/>
                                        </p:tgtEl>
                                      </p:cBhvr>
                                    </p:animEffect>
                                  </p:childTnLst>
                                </p:cTn>
                              </p:par>
                              <p:par>
                                <p:cTn id="15" presetID="53" presetClass="entr" presetSubtype="16"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p:cTn id="17" dur="500" fill="hold"/>
                                        <p:tgtEl>
                                          <p:spTgt spid="10"/>
                                        </p:tgtEl>
                                        <p:attrNameLst>
                                          <p:attrName>ppt_w</p:attrName>
                                        </p:attrNameLst>
                                      </p:cBhvr>
                                      <p:tavLst>
                                        <p:tav tm="0">
                                          <p:val>
                                            <p:fltVal val="0"/>
                                          </p:val>
                                        </p:tav>
                                        <p:tav tm="100000">
                                          <p:val>
                                            <p:strVal val="#ppt_w"/>
                                          </p:val>
                                        </p:tav>
                                      </p:tavLst>
                                    </p:anim>
                                    <p:anim calcmode="lin" valueType="num">
                                      <p:cBhvr>
                                        <p:cTn id="18" dur="500" fill="hold"/>
                                        <p:tgtEl>
                                          <p:spTgt spid="10"/>
                                        </p:tgtEl>
                                        <p:attrNameLst>
                                          <p:attrName>ppt_h</p:attrName>
                                        </p:attrNameLst>
                                      </p:cBhvr>
                                      <p:tavLst>
                                        <p:tav tm="0">
                                          <p:val>
                                            <p:fltVal val="0"/>
                                          </p:val>
                                        </p:tav>
                                        <p:tav tm="100000">
                                          <p:val>
                                            <p:strVal val="#ppt_h"/>
                                          </p:val>
                                        </p:tav>
                                      </p:tavLst>
                                    </p:anim>
                                    <p:animEffect transition="in" filter="fade">
                                      <p:cBhvr>
                                        <p:cTn id="19" dur="500"/>
                                        <p:tgtEl>
                                          <p:spTgt spid="10"/>
                                        </p:tgtEl>
                                      </p:cBhvr>
                                    </p:animEffect>
                                  </p:childTnLst>
                                </p:cTn>
                              </p:par>
                            </p:childTnLst>
                          </p:cTn>
                        </p:par>
                        <p:par>
                          <p:cTn id="20" fill="hold">
                            <p:stCondLst>
                              <p:cond delay="1000"/>
                            </p:stCondLst>
                            <p:childTnLst>
                              <p:par>
                                <p:cTn id="21" presetID="29" presetClass="entr" presetSubtype="0" fill="hold" grpId="1" nodeType="afterEffect">
                                  <p:stCondLst>
                                    <p:cond delay="0"/>
                                  </p:stCondLst>
                                  <p:childTnLst>
                                    <p:set>
                                      <p:cBhvr>
                                        <p:cTn id="22" dur="1" fill="hold">
                                          <p:stCondLst>
                                            <p:cond delay="0"/>
                                          </p:stCondLst>
                                        </p:cTn>
                                        <p:tgtEl>
                                          <p:spTgt spid="16"/>
                                        </p:tgtEl>
                                        <p:attrNameLst>
                                          <p:attrName>style.visibility</p:attrName>
                                        </p:attrNameLst>
                                      </p:cBhvr>
                                      <p:to>
                                        <p:strVal val="visible"/>
                                      </p:to>
                                    </p:set>
                                    <p:anim calcmode="lin" valueType="num">
                                      <p:cBhvr>
                                        <p:cTn id="23" dur="500" fill="hold"/>
                                        <p:tgtEl>
                                          <p:spTgt spid="16"/>
                                        </p:tgtEl>
                                        <p:attrNameLst>
                                          <p:attrName>ppt_x</p:attrName>
                                        </p:attrNameLst>
                                      </p:cBhvr>
                                      <p:tavLst>
                                        <p:tav tm="0">
                                          <p:val>
                                            <p:strVal val="#ppt_x-.2"/>
                                          </p:val>
                                        </p:tav>
                                        <p:tav tm="100000">
                                          <p:val>
                                            <p:strVal val="#ppt_x"/>
                                          </p:val>
                                        </p:tav>
                                      </p:tavLst>
                                    </p:anim>
                                    <p:anim calcmode="lin" valueType="num">
                                      <p:cBhvr>
                                        <p:cTn id="24" dur="500" fill="hold"/>
                                        <p:tgtEl>
                                          <p:spTgt spid="16"/>
                                        </p:tgtEl>
                                        <p:attrNameLst>
                                          <p:attrName>ppt_y</p:attrName>
                                        </p:attrNameLst>
                                      </p:cBhvr>
                                      <p:tavLst>
                                        <p:tav tm="0">
                                          <p:val>
                                            <p:strVal val="#ppt_y"/>
                                          </p:val>
                                        </p:tav>
                                        <p:tav tm="100000">
                                          <p:val>
                                            <p:strVal val="#ppt_y"/>
                                          </p:val>
                                        </p:tav>
                                      </p:tavLst>
                                    </p:anim>
                                    <p:animEffect transition="in" filter="wipe(right)" prLst="gradientSize: 0.1">
                                      <p:cBhvr>
                                        <p:cTn id="2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6" grpId="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羽毛1"/>
          <p:cNvPicPr>
            <a:picLocks noChangeAspect="1"/>
          </p:cNvPicPr>
          <p:nvPr/>
        </p:nvPicPr>
        <p:blipFill>
          <a:blip r:embed="rId3"/>
          <a:stretch>
            <a:fillRect/>
          </a:stretch>
        </p:blipFill>
        <p:spPr>
          <a:xfrm>
            <a:off x="-10795" y="-5715"/>
            <a:ext cx="12213590" cy="6870065"/>
          </a:xfrm>
          <a:prstGeom prst="rect">
            <a:avLst/>
          </a:prstGeom>
        </p:spPr>
      </p:pic>
      <p:sp>
        <p:nvSpPr>
          <p:cNvPr id="3" name="矩形 2"/>
          <p:cNvSpPr/>
          <p:nvPr/>
        </p:nvSpPr>
        <p:spPr>
          <a:xfrm>
            <a:off x="2188210" y="2221865"/>
            <a:ext cx="7816215" cy="2415540"/>
          </a:xfrm>
          <a:prstGeom prst="rect">
            <a:avLst/>
          </a:prstGeom>
          <a:noFill/>
          <a:ln>
            <a:solidFill>
              <a:srgbClr val="5A8F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p:cNvSpPr txBox="1"/>
          <p:nvPr/>
        </p:nvSpPr>
        <p:spPr>
          <a:xfrm>
            <a:off x="2303145" y="2540635"/>
            <a:ext cx="1963420" cy="1938992"/>
          </a:xfrm>
          <a:prstGeom prst="rect">
            <a:avLst/>
          </a:prstGeom>
          <a:noFill/>
        </p:spPr>
        <p:txBody>
          <a:bodyPr wrap="square" rtlCol="0">
            <a:spAutoFit/>
          </a:bodyPr>
          <a:lstStyle/>
          <a:p>
            <a:pPr algn="ctr"/>
            <a:r>
              <a:rPr lang="en-US" altLang="zh-CN" sz="12000" dirty="0">
                <a:solidFill>
                  <a:srgbClr val="5A8FC0"/>
                </a:solidFill>
                <a:latin typeface="方正清刻本悦宋简体" panose="02000000000000000000" charset="-122"/>
                <a:ea typeface="方正清刻本悦宋简体" panose="02000000000000000000" charset="-122"/>
              </a:rPr>
              <a:t>3</a:t>
            </a:r>
          </a:p>
        </p:txBody>
      </p:sp>
      <p:sp>
        <p:nvSpPr>
          <p:cNvPr id="18" name="文本框 17"/>
          <p:cNvSpPr txBox="1"/>
          <p:nvPr/>
        </p:nvSpPr>
        <p:spPr>
          <a:xfrm>
            <a:off x="4793615" y="2989242"/>
            <a:ext cx="5095240" cy="923330"/>
          </a:xfrm>
          <a:prstGeom prst="rect">
            <a:avLst/>
          </a:prstGeom>
          <a:noFill/>
        </p:spPr>
        <p:txBody>
          <a:bodyPr wrap="square" rtlCol="0">
            <a:spAutoFit/>
          </a:bodyPr>
          <a:lstStyle/>
          <a:p>
            <a:pPr algn="l"/>
            <a:r>
              <a:rPr lang="zh-CN" altLang="en-US" sz="5400" dirty="0">
                <a:solidFill>
                  <a:srgbClr val="5A8FC0"/>
                </a:solidFill>
                <a:latin typeface="方正清刻本悦宋简体" panose="02000000000000000000" charset="-122"/>
                <a:ea typeface="方正清刻本悦宋简体" panose="02000000000000000000" charset="-122"/>
              </a:rPr>
              <a:t>系统架构</a:t>
            </a:r>
          </a:p>
        </p:txBody>
      </p:sp>
      <p:cxnSp>
        <p:nvCxnSpPr>
          <p:cNvPr id="20" name="直接连接符 19"/>
          <p:cNvCxnSpPr/>
          <p:nvPr/>
        </p:nvCxnSpPr>
        <p:spPr>
          <a:xfrm>
            <a:off x="4266565" y="2832735"/>
            <a:ext cx="0" cy="1236345"/>
          </a:xfrm>
          <a:prstGeom prst="line">
            <a:avLst/>
          </a:prstGeom>
          <a:ln w="19050">
            <a:solidFill>
              <a:srgbClr val="5A8FC0"/>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edge">
                                      <p:cBhvr>
                                        <p:cTn id="7" dur="1000"/>
                                        <p:tgtEl>
                                          <p:spTgt spid="2"/>
                                        </p:tgtEl>
                                      </p:cBhvr>
                                    </p:animEffect>
                                  </p:childTnLst>
                                </p:cTn>
                              </p:par>
                            </p:childTnLst>
                          </p:cTn>
                        </p:par>
                        <p:par>
                          <p:cTn id="8" fill="hold">
                            <p:stCondLst>
                              <p:cond delay="1000"/>
                            </p:stCondLst>
                            <p:childTnLst>
                              <p:par>
                                <p:cTn id="9" presetID="20" presetClass="entr" presetSubtype="0"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edge">
                                      <p:cBhvr>
                                        <p:cTn id="11" dur="500"/>
                                        <p:tgtEl>
                                          <p:spTgt spid="3"/>
                                        </p:tgtEl>
                                      </p:cBhvr>
                                    </p:animEffect>
                                  </p:childTnLst>
                                </p:cTn>
                              </p:par>
                            </p:childTnLst>
                          </p:cTn>
                        </p:par>
                        <p:par>
                          <p:cTn id="12" fill="hold">
                            <p:stCondLst>
                              <p:cond delay="1500"/>
                            </p:stCondLst>
                            <p:childTnLst>
                              <p:par>
                                <p:cTn id="13" presetID="53" presetClass="entr" presetSubtype="16" fill="hold" grpId="0" nodeType="afterEffect">
                                  <p:stCondLst>
                                    <p:cond delay="0"/>
                                  </p:stCondLst>
                                  <p:childTnLst>
                                    <p:set>
                                      <p:cBhvr>
                                        <p:cTn id="14" dur="1" fill="hold">
                                          <p:stCondLst>
                                            <p:cond delay="0"/>
                                          </p:stCondLst>
                                        </p:cTn>
                                        <p:tgtEl>
                                          <p:spTgt spid="17"/>
                                        </p:tgtEl>
                                        <p:attrNameLst>
                                          <p:attrName>style.visibility</p:attrName>
                                        </p:attrNameLst>
                                      </p:cBhvr>
                                      <p:to>
                                        <p:strVal val="visible"/>
                                      </p:to>
                                    </p:set>
                                    <p:anim calcmode="lin" valueType="num">
                                      <p:cBhvr>
                                        <p:cTn id="15" dur="500" fill="hold"/>
                                        <p:tgtEl>
                                          <p:spTgt spid="17"/>
                                        </p:tgtEl>
                                        <p:attrNameLst>
                                          <p:attrName>ppt_w</p:attrName>
                                        </p:attrNameLst>
                                      </p:cBhvr>
                                      <p:tavLst>
                                        <p:tav tm="0">
                                          <p:val>
                                            <p:fltVal val="0"/>
                                          </p:val>
                                        </p:tav>
                                        <p:tav tm="100000">
                                          <p:val>
                                            <p:strVal val="#ppt_w"/>
                                          </p:val>
                                        </p:tav>
                                      </p:tavLst>
                                    </p:anim>
                                    <p:anim calcmode="lin" valueType="num">
                                      <p:cBhvr>
                                        <p:cTn id="16" dur="500" fill="hold"/>
                                        <p:tgtEl>
                                          <p:spTgt spid="17"/>
                                        </p:tgtEl>
                                        <p:attrNameLst>
                                          <p:attrName>ppt_h</p:attrName>
                                        </p:attrNameLst>
                                      </p:cBhvr>
                                      <p:tavLst>
                                        <p:tav tm="0">
                                          <p:val>
                                            <p:fltVal val="0"/>
                                          </p:val>
                                        </p:tav>
                                        <p:tav tm="100000">
                                          <p:val>
                                            <p:strVal val="#ppt_h"/>
                                          </p:val>
                                        </p:tav>
                                      </p:tavLst>
                                    </p:anim>
                                    <p:animEffect transition="in" filter="fade">
                                      <p:cBhvr>
                                        <p:cTn id="17" dur="500"/>
                                        <p:tgtEl>
                                          <p:spTgt spid="17"/>
                                        </p:tgtEl>
                                      </p:cBhvr>
                                    </p:animEffect>
                                  </p:childTnLst>
                                </p:cTn>
                              </p:par>
                            </p:childTnLst>
                          </p:cTn>
                        </p:par>
                        <p:par>
                          <p:cTn id="18" fill="hold">
                            <p:stCondLst>
                              <p:cond delay="2000"/>
                            </p:stCondLst>
                            <p:childTnLst>
                              <p:par>
                                <p:cTn id="19" presetID="22" presetClass="entr" presetSubtype="1" fill="hold" nodeType="after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wipe(up)">
                                      <p:cBhvr>
                                        <p:cTn id="21" dur="500"/>
                                        <p:tgtEl>
                                          <p:spTgt spid="20"/>
                                        </p:tgtEl>
                                      </p:cBhvr>
                                    </p:animEffect>
                                  </p:childTnLst>
                                </p:cTn>
                              </p:par>
                            </p:childTnLst>
                          </p:cTn>
                        </p:par>
                        <p:par>
                          <p:cTn id="22" fill="hold">
                            <p:stCondLst>
                              <p:cond delay="2500"/>
                            </p:stCondLst>
                            <p:childTnLst>
                              <p:par>
                                <p:cTn id="23" presetID="29" presetClass="entr" presetSubtype="0" fill="hold" grpId="0" nodeType="afterEffect">
                                  <p:stCondLst>
                                    <p:cond delay="0"/>
                                  </p:stCondLst>
                                  <p:childTnLst>
                                    <p:set>
                                      <p:cBhvr>
                                        <p:cTn id="24" dur="1" fill="hold">
                                          <p:stCondLst>
                                            <p:cond delay="0"/>
                                          </p:stCondLst>
                                        </p:cTn>
                                        <p:tgtEl>
                                          <p:spTgt spid="18"/>
                                        </p:tgtEl>
                                        <p:attrNameLst>
                                          <p:attrName>style.visibility</p:attrName>
                                        </p:attrNameLst>
                                      </p:cBhvr>
                                      <p:to>
                                        <p:strVal val="visible"/>
                                      </p:to>
                                    </p:set>
                                    <p:anim calcmode="lin" valueType="num">
                                      <p:cBhvr>
                                        <p:cTn id="25" dur="500" fill="hold"/>
                                        <p:tgtEl>
                                          <p:spTgt spid="18"/>
                                        </p:tgtEl>
                                        <p:attrNameLst>
                                          <p:attrName>ppt_x</p:attrName>
                                        </p:attrNameLst>
                                      </p:cBhvr>
                                      <p:tavLst>
                                        <p:tav tm="0">
                                          <p:val>
                                            <p:strVal val="#ppt_x-.2"/>
                                          </p:val>
                                        </p:tav>
                                        <p:tav tm="100000">
                                          <p:val>
                                            <p:strVal val="#ppt_x"/>
                                          </p:val>
                                        </p:tav>
                                      </p:tavLst>
                                    </p:anim>
                                    <p:anim calcmode="lin" valueType="num">
                                      <p:cBhvr>
                                        <p:cTn id="26" dur="500" fill="hold"/>
                                        <p:tgtEl>
                                          <p:spTgt spid="18"/>
                                        </p:tgtEl>
                                        <p:attrNameLst>
                                          <p:attrName>ppt_y</p:attrName>
                                        </p:attrNameLst>
                                      </p:cBhvr>
                                      <p:tavLst>
                                        <p:tav tm="0">
                                          <p:val>
                                            <p:strVal val="#ppt_y"/>
                                          </p:val>
                                        </p:tav>
                                        <p:tav tm="100000">
                                          <p:val>
                                            <p:strVal val="#ppt_y"/>
                                          </p:val>
                                        </p:tav>
                                      </p:tavLst>
                                    </p:anim>
                                    <p:animEffect transition="in" filter="wipe(right)" prLst="gradientSize: 0.1">
                                      <p:cBhvr>
                                        <p:cTn id="2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17" grpId="0"/>
      <p:bldP spid="1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羽毛1"/>
          <p:cNvPicPr>
            <a:picLocks noChangeAspect="1"/>
          </p:cNvPicPr>
          <p:nvPr/>
        </p:nvPicPr>
        <p:blipFill>
          <a:blip r:embed="rId3"/>
          <a:srcRect t="78806"/>
          <a:stretch>
            <a:fillRect/>
          </a:stretch>
        </p:blipFill>
        <p:spPr>
          <a:xfrm>
            <a:off x="0" y="5401945"/>
            <a:ext cx="12213590" cy="1456055"/>
          </a:xfrm>
          <a:prstGeom prst="rect">
            <a:avLst/>
          </a:prstGeom>
        </p:spPr>
      </p:pic>
      <p:grpSp>
        <p:nvGrpSpPr>
          <p:cNvPr id="9" name="组合 8"/>
          <p:cNvGrpSpPr/>
          <p:nvPr/>
        </p:nvGrpSpPr>
        <p:grpSpPr>
          <a:xfrm>
            <a:off x="4269740" y="327660"/>
            <a:ext cx="457200" cy="228600"/>
            <a:chOff x="6048" y="3521"/>
            <a:chExt cx="1008" cy="504"/>
          </a:xfrm>
        </p:grpSpPr>
        <p:sp>
          <p:nvSpPr>
            <p:cNvPr id="4" name="菱形 3"/>
            <p:cNvSpPr/>
            <p:nvPr/>
          </p:nvSpPr>
          <p:spPr>
            <a:xfrm>
              <a:off x="6048" y="3521"/>
              <a:ext cx="504" cy="504"/>
            </a:xfrm>
            <a:prstGeom prst="diamond">
              <a:avLst/>
            </a:prstGeom>
            <a:solidFill>
              <a:srgbClr val="5A8F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菱形 7"/>
            <p:cNvSpPr/>
            <p:nvPr/>
          </p:nvSpPr>
          <p:spPr>
            <a:xfrm>
              <a:off x="6552" y="3521"/>
              <a:ext cx="504" cy="504"/>
            </a:xfrm>
            <a:prstGeom prst="diamond">
              <a:avLst/>
            </a:prstGeom>
            <a:solidFill>
              <a:srgbClr val="5A8F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 name="组合 9"/>
          <p:cNvGrpSpPr/>
          <p:nvPr/>
        </p:nvGrpSpPr>
        <p:grpSpPr>
          <a:xfrm>
            <a:off x="7465695" y="327660"/>
            <a:ext cx="457200" cy="228600"/>
            <a:chOff x="6048" y="3521"/>
            <a:chExt cx="1008" cy="504"/>
          </a:xfrm>
        </p:grpSpPr>
        <p:sp>
          <p:nvSpPr>
            <p:cNvPr id="11" name="菱形 10"/>
            <p:cNvSpPr/>
            <p:nvPr/>
          </p:nvSpPr>
          <p:spPr>
            <a:xfrm>
              <a:off x="6048" y="3521"/>
              <a:ext cx="504" cy="504"/>
            </a:xfrm>
            <a:prstGeom prst="diamond">
              <a:avLst/>
            </a:prstGeom>
            <a:solidFill>
              <a:srgbClr val="5A8F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菱形 11"/>
            <p:cNvSpPr/>
            <p:nvPr/>
          </p:nvSpPr>
          <p:spPr>
            <a:xfrm>
              <a:off x="6552" y="3521"/>
              <a:ext cx="504" cy="504"/>
            </a:xfrm>
            <a:prstGeom prst="diamond">
              <a:avLst/>
            </a:prstGeom>
            <a:solidFill>
              <a:srgbClr val="5A8F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6" name="文本框 15"/>
          <p:cNvSpPr txBox="1"/>
          <p:nvPr/>
        </p:nvSpPr>
        <p:spPr>
          <a:xfrm>
            <a:off x="4726940" y="249555"/>
            <a:ext cx="2738755" cy="461665"/>
          </a:xfrm>
          <a:prstGeom prst="rect">
            <a:avLst/>
          </a:prstGeom>
          <a:noFill/>
        </p:spPr>
        <p:txBody>
          <a:bodyPr wrap="square" rtlCol="0">
            <a:spAutoFit/>
          </a:bodyPr>
          <a:lstStyle/>
          <a:p>
            <a:pPr algn="ctr"/>
            <a:r>
              <a:rPr lang="zh-CN" altLang="en-US" sz="2400" b="1" dirty="0">
                <a:solidFill>
                  <a:srgbClr val="5A8FC0"/>
                </a:solidFill>
                <a:latin typeface="微软雅黑" panose="020B0503020204020204" charset="-122"/>
                <a:ea typeface="微软雅黑" panose="020B0503020204020204" charset="-122"/>
                <a:sym typeface="+mn-ea"/>
              </a:rPr>
              <a:t>系统架构</a:t>
            </a:r>
          </a:p>
        </p:txBody>
      </p:sp>
      <p:sp>
        <p:nvSpPr>
          <p:cNvPr id="5" name="文本框 4">
            <a:extLst>
              <a:ext uri="{FF2B5EF4-FFF2-40B4-BE49-F238E27FC236}">
                <a16:creationId xmlns:a16="http://schemas.microsoft.com/office/drawing/2014/main" id="{DFAE8304-7E3E-201B-F796-ABCB8492A020}"/>
              </a:ext>
            </a:extLst>
          </p:cNvPr>
          <p:cNvSpPr txBox="1"/>
          <p:nvPr/>
        </p:nvSpPr>
        <p:spPr>
          <a:xfrm>
            <a:off x="331542" y="1164733"/>
            <a:ext cx="11540339" cy="1015663"/>
          </a:xfrm>
          <a:prstGeom prst="rect">
            <a:avLst/>
          </a:prstGeom>
          <a:noFill/>
        </p:spPr>
        <p:txBody>
          <a:bodyPr wrap="none" rtlCol="0">
            <a:spAutoFit/>
          </a:bodyPr>
          <a:lstStyle/>
          <a:p>
            <a:r>
              <a:rPr lang="zh-CN" altLang="zh-CN" sz="2000" b="1" dirty="0">
                <a:effectLst/>
                <a:latin typeface="+mn-ea"/>
                <a:cs typeface="Times New Roman" panose="02020603050405020304" pitchFamily="18" charset="0"/>
              </a:rPr>
              <a:t>系统整体构架分为管理端、用户端和云</a:t>
            </a:r>
            <a:r>
              <a:rPr lang="zh-CN" altLang="en-US" sz="2000" b="1" dirty="0">
                <a:effectLst/>
                <a:latin typeface="+mn-ea"/>
                <a:cs typeface="Times New Roman" panose="02020603050405020304" pitchFamily="18" charset="0"/>
              </a:rPr>
              <a:t>后端</a:t>
            </a:r>
            <a:r>
              <a:rPr lang="zh-CN" altLang="zh-CN" sz="2000" b="1" dirty="0">
                <a:effectLst/>
                <a:latin typeface="+mn-ea"/>
                <a:cs typeface="Times New Roman" panose="02020603050405020304" pitchFamily="18" charset="0"/>
              </a:rPr>
              <a:t>，管理端和</a:t>
            </a:r>
            <a:r>
              <a:rPr lang="zh-CN" altLang="en-US" sz="2000" b="1" dirty="0">
                <a:effectLst/>
                <a:latin typeface="+mn-ea"/>
                <a:cs typeface="Times New Roman" panose="02020603050405020304" pitchFamily="18" charset="0"/>
              </a:rPr>
              <a:t>用户端</a:t>
            </a:r>
            <a:r>
              <a:rPr lang="zh-CN" altLang="zh-CN" sz="2000" b="1" dirty="0">
                <a:effectLst/>
                <a:latin typeface="+mn-ea"/>
                <a:cs typeface="Times New Roman" panose="02020603050405020304" pitchFamily="18" charset="0"/>
              </a:rPr>
              <a:t>向云服务器请求信息显示，云服务端</a:t>
            </a:r>
            <a:endParaRPr lang="en-US" altLang="zh-CN" sz="2000" b="1" dirty="0">
              <a:effectLst/>
              <a:latin typeface="+mn-ea"/>
              <a:cs typeface="Times New Roman" panose="02020603050405020304" pitchFamily="18" charset="0"/>
            </a:endParaRPr>
          </a:p>
          <a:p>
            <a:r>
              <a:rPr lang="zh-CN" altLang="zh-CN" sz="2000" b="1" dirty="0">
                <a:effectLst/>
                <a:latin typeface="+mn-ea"/>
                <a:cs typeface="Times New Roman" panose="02020603050405020304" pitchFamily="18" charset="0"/>
              </a:rPr>
              <a:t>返回数据。将教师和学生的功能部署在移动端，主要实现了在线签到、课堂测试、成绩分析等功能</a:t>
            </a:r>
            <a:r>
              <a:rPr lang="zh-CN" altLang="en-US" sz="2000" b="1" dirty="0">
                <a:effectLst/>
                <a:latin typeface="+mn-ea"/>
                <a:cs typeface="Times New Roman" panose="02020603050405020304" pitchFamily="18" charset="0"/>
              </a:rPr>
              <a:t>。</a:t>
            </a:r>
            <a:endParaRPr lang="en-US" altLang="zh-CN" sz="2000" b="1" dirty="0">
              <a:effectLst/>
              <a:latin typeface="+mn-ea"/>
              <a:cs typeface="Times New Roman" panose="02020603050405020304" pitchFamily="18" charset="0"/>
            </a:endParaRPr>
          </a:p>
          <a:p>
            <a:r>
              <a:rPr lang="zh-CN" altLang="en-US" sz="2000" b="1" dirty="0">
                <a:latin typeface="+mn-ea"/>
                <a:cs typeface="Times New Roman" panose="02020603050405020304" pitchFamily="18" charset="0"/>
              </a:rPr>
              <a:t>后端部署在与服务器上。</a:t>
            </a:r>
            <a:endParaRPr lang="zh-CN" altLang="en-US" sz="2000" b="1" dirty="0">
              <a:latin typeface="+mn-ea"/>
            </a:endParaRPr>
          </a:p>
        </p:txBody>
      </p:sp>
      <p:sp>
        <p:nvSpPr>
          <p:cNvPr id="7" name="文本框 6">
            <a:extLst>
              <a:ext uri="{FF2B5EF4-FFF2-40B4-BE49-F238E27FC236}">
                <a16:creationId xmlns:a16="http://schemas.microsoft.com/office/drawing/2014/main" id="{BD16A3CA-D891-1F4A-6201-1F31F971F612}"/>
              </a:ext>
            </a:extLst>
          </p:cNvPr>
          <p:cNvSpPr txBox="1"/>
          <p:nvPr/>
        </p:nvSpPr>
        <p:spPr>
          <a:xfrm>
            <a:off x="463689" y="2491497"/>
            <a:ext cx="10882737" cy="1631216"/>
          </a:xfrm>
          <a:prstGeom prst="rect">
            <a:avLst/>
          </a:prstGeom>
          <a:noFill/>
        </p:spPr>
        <p:txBody>
          <a:bodyPr wrap="square" rtlCol="0">
            <a:spAutoFit/>
          </a:bodyPr>
          <a:lstStyle/>
          <a:p>
            <a:r>
              <a:rPr lang="zh-CN" altLang="zh-CN" sz="2000" dirty="0">
                <a:effectLst/>
                <a:latin typeface="+mn-ea"/>
                <a:cs typeface="Times New Roman" panose="02020603050405020304" pitchFamily="18" charset="0"/>
              </a:rPr>
              <a:t>用户端</a:t>
            </a:r>
            <a:endParaRPr lang="en-US" altLang="zh-CN" sz="2000" dirty="0">
              <a:effectLst/>
              <a:latin typeface="+mn-ea"/>
              <a:cs typeface="Times New Roman" panose="02020603050405020304" pitchFamily="18" charset="0"/>
            </a:endParaRPr>
          </a:p>
          <a:p>
            <a:r>
              <a:rPr lang="zh-CN" altLang="zh-CN" sz="2000" dirty="0">
                <a:effectLst/>
                <a:latin typeface="+mn-ea"/>
                <a:cs typeface="Times New Roman" panose="02020603050405020304" pitchFamily="18" charset="0"/>
              </a:rPr>
              <a:t>主要使用</a:t>
            </a:r>
            <a:r>
              <a:rPr lang="en-US" altLang="zh-CN" sz="2000" dirty="0">
                <a:effectLst/>
                <a:latin typeface="+mn-ea"/>
                <a:cs typeface="Times New Roman" panose="02020603050405020304" pitchFamily="18" charset="0"/>
              </a:rPr>
              <a:t>Android</a:t>
            </a:r>
            <a:r>
              <a:rPr lang="zh-CN" altLang="zh-CN" sz="2000" dirty="0">
                <a:effectLst/>
                <a:latin typeface="+mn-ea"/>
                <a:cs typeface="Times New Roman" panose="02020603050405020304" pitchFamily="18" charset="0"/>
              </a:rPr>
              <a:t>技术。用户和管理员通过注册登录系统，然后实名认证，管理员可以建立班级，删除班级，对班级学生可进行增删改查，实名认证之后，管理员通过发布签到获取学生位置信息，通过发布随堂检测获知学生对知识的掌握程度，设置积分机制，增强学生学习的积极性，增加课堂的趣味性。课程管理方面涉及到成绩、测试、课程资源等</a:t>
            </a:r>
            <a:r>
              <a:rPr lang="zh-CN" altLang="en-US" sz="2000" dirty="0">
                <a:effectLst/>
                <a:latin typeface="+mn-ea"/>
                <a:cs typeface="Times New Roman" panose="02020603050405020304" pitchFamily="18" charset="0"/>
              </a:rPr>
              <a:t>。</a:t>
            </a:r>
            <a:endParaRPr lang="zh-CN" altLang="en-US" sz="2000" dirty="0">
              <a:latin typeface="+mn-ea"/>
            </a:endParaRPr>
          </a:p>
        </p:txBody>
      </p:sp>
      <p:sp>
        <p:nvSpPr>
          <p:cNvPr id="15" name="文本框 14">
            <a:extLst>
              <a:ext uri="{FF2B5EF4-FFF2-40B4-BE49-F238E27FC236}">
                <a16:creationId xmlns:a16="http://schemas.microsoft.com/office/drawing/2014/main" id="{38905A4F-950A-73D2-80C2-98B048EF7F29}"/>
              </a:ext>
            </a:extLst>
          </p:cNvPr>
          <p:cNvSpPr txBox="1"/>
          <p:nvPr/>
        </p:nvSpPr>
        <p:spPr>
          <a:xfrm>
            <a:off x="463689" y="4572427"/>
            <a:ext cx="10187404" cy="707886"/>
          </a:xfrm>
          <a:prstGeom prst="rect">
            <a:avLst/>
          </a:prstGeom>
          <a:noFill/>
        </p:spPr>
        <p:txBody>
          <a:bodyPr wrap="none" rtlCol="0">
            <a:spAutoFit/>
          </a:bodyPr>
          <a:lstStyle/>
          <a:p>
            <a:r>
              <a:rPr lang="zh-CN" altLang="zh-CN" sz="2000" dirty="0">
                <a:effectLst/>
                <a:latin typeface="+mn-ea"/>
                <a:cs typeface="Times New Roman" panose="02020603050405020304" pitchFamily="18" charset="0"/>
              </a:rPr>
              <a:t>后端</a:t>
            </a:r>
            <a:endParaRPr lang="en-US" altLang="zh-CN" sz="2000" dirty="0">
              <a:effectLst/>
              <a:latin typeface="+mn-ea"/>
              <a:cs typeface="Times New Roman" panose="02020603050405020304" pitchFamily="18" charset="0"/>
            </a:endParaRPr>
          </a:p>
          <a:p>
            <a:r>
              <a:rPr lang="zh-CN" altLang="zh-CN" sz="2000" dirty="0">
                <a:effectLst/>
                <a:latin typeface="+mn-ea"/>
                <a:cs typeface="Times New Roman" panose="02020603050405020304" pitchFamily="18" charset="0"/>
              </a:rPr>
              <a:t>主要使用</a:t>
            </a:r>
            <a:r>
              <a:rPr lang="en-US" altLang="zh-CN" sz="2000" dirty="0">
                <a:effectLst/>
                <a:latin typeface="+mn-ea"/>
                <a:cs typeface="Times New Roman" panose="02020603050405020304" pitchFamily="18" charset="0"/>
              </a:rPr>
              <a:t> Spring Boot </a:t>
            </a:r>
            <a:r>
              <a:rPr lang="zh-CN" altLang="zh-CN" sz="2000" dirty="0">
                <a:effectLst/>
                <a:latin typeface="+mn-ea"/>
                <a:cs typeface="Times New Roman" panose="02020603050405020304" pitchFamily="18" charset="0"/>
              </a:rPr>
              <a:t>框架、</a:t>
            </a:r>
            <a:r>
              <a:rPr lang="en-US" altLang="zh-CN" sz="2000" dirty="0">
                <a:effectLst/>
                <a:latin typeface="+mn-ea"/>
                <a:cs typeface="Times New Roman" panose="02020603050405020304" pitchFamily="18" charset="0"/>
              </a:rPr>
              <a:t>MySQL </a:t>
            </a:r>
            <a:r>
              <a:rPr lang="zh-CN" altLang="zh-CN" sz="2000" dirty="0">
                <a:effectLst/>
                <a:latin typeface="+mn-ea"/>
                <a:cs typeface="Times New Roman" panose="02020603050405020304" pitchFamily="18" charset="0"/>
              </a:rPr>
              <a:t>数据库，采用基于百度地图</a:t>
            </a:r>
            <a:r>
              <a:rPr lang="en-US" altLang="zh-CN" sz="2000" dirty="0">
                <a:effectLst/>
                <a:latin typeface="+mn-ea"/>
                <a:cs typeface="Times New Roman" panose="02020603050405020304" pitchFamily="18" charset="0"/>
              </a:rPr>
              <a:t> API </a:t>
            </a:r>
            <a:r>
              <a:rPr lang="zh-CN" altLang="zh-CN" sz="2000" dirty="0">
                <a:effectLst/>
                <a:latin typeface="+mn-ea"/>
                <a:cs typeface="Times New Roman" panose="02020603050405020304" pitchFamily="18" charset="0"/>
              </a:rPr>
              <a:t>的地址管理信息。</a:t>
            </a:r>
            <a:endParaRPr lang="zh-CN" altLang="en-US" sz="2000" dirty="0">
              <a:latin typeface="+mn-ea"/>
            </a:endParaRPr>
          </a:p>
        </p:txBody>
      </p:sp>
    </p:spTree>
    <p:extLst>
      <p:ext uri="{BB962C8B-B14F-4D97-AF65-F5344CB8AC3E}">
        <p14:creationId xmlns:p14="http://schemas.microsoft.com/office/powerpoint/2010/main" val="161154821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53" presetClass="entr" presetSubtype="16" fill="hold"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p:cTn id="12" dur="500" fill="hold"/>
                                        <p:tgtEl>
                                          <p:spTgt spid="9"/>
                                        </p:tgtEl>
                                        <p:attrNameLst>
                                          <p:attrName>ppt_w</p:attrName>
                                        </p:attrNameLst>
                                      </p:cBhvr>
                                      <p:tavLst>
                                        <p:tav tm="0">
                                          <p:val>
                                            <p:fltVal val="0"/>
                                          </p:val>
                                        </p:tav>
                                        <p:tav tm="100000">
                                          <p:val>
                                            <p:strVal val="#ppt_w"/>
                                          </p:val>
                                        </p:tav>
                                      </p:tavLst>
                                    </p:anim>
                                    <p:anim calcmode="lin" valueType="num">
                                      <p:cBhvr>
                                        <p:cTn id="13" dur="500" fill="hold"/>
                                        <p:tgtEl>
                                          <p:spTgt spid="9"/>
                                        </p:tgtEl>
                                        <p:attrNameLst>
                                          <p:attrName>ppt_h</p:attrName>
                                        </p:attrNameLst>
                                      </p:cBhvr>
                                      <p:tavLst>
                                        <p:tav tm="0">
                                          <p:val>
                                            <p:fltVal val="0"/>
                                          </p:val>
                                        </p:tav>
                                        <p:tav tm="100000">
                                          <p:val>
                                            <p:strVal val="#ppt_h"/>
                                          </p:val>
                                        </p:tav>
                                      </p:tavLst>
                                    </p:anim>
                                    <p:animEffect transition="in" filter="fade">
                                      <p:cBhvr>
                                        <p:cTn id="14" dur="500"/>
                                        <p:tgtEl>
                                          <p:spTgt spid="9"/>
                                        </p:tgtEl>
                                      </p:cBhvr>
                                    </p:animEffect>
                                  </p:childTnLst>
                                </p:cTn>
                              </p:par>
                              <p:par>
                                <p:cTn id="15" presetID="53" presetClass="entr" presetSubtype="16"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p:cTn id="17" dur="500" fill="hold"/>
                                        <p:tgtEl>
                                          <p:spTgt spid="10"/>
                                        </p:tgtEl>
                                        <p:attrNameLst>
                                          <p:attrName>ppt_w</p:attrName>
                                        </p:attrNameLst>
                                      </p:cBhvr>
                                      <p:tavLst>
                                        <p:tav tm="0">
                                          <p:val>
                                            <p:fltVal val="0"/>
                                          </p:val>
                                        </p:tav>
                                        <p:tav tm="100000">
                                          <p:val>
                                            <p:strVal val="#ppt_w"/>
                                          </p:val>
                                        </p:tav>
                                      </p:tavLst>
                                    </p:anim>
                                    <p:anim calcmode="lin" valueType="num">
                                      <p:cBhvr>
                                        <p:cTn id="18" dur="500" fill="hold"/>
                                        <p:tgtEl>
                                          <p:spTgt spid="10"/>
                                        </p:tgtEl>
                                        <p:attrNameLst>
                                          <p:attrName>ppt_h</p:attrName>
                                        </p:attrNameLst>
                                      </p:cBhvr>
                                      <p:tavLst>
                                        <p:tav tm="0">
                                          <p:val>
                                            <p:fltVal val="0"/>
                                          </p:val>
                                        </p:tav>
                                        <p:tav tm="100000">
                                          <p:val>
                                            <p:strVal val="#ppt_h"/>
                                          </p:val>
                                        </p:tav>
                                      </p:tavLst>
                                    </p:anim>
                                    <p:animEffect transition="in" filter="fade">
                                      <p:cBhvr>
                                        <p:cTn id="19" dur="500"/>
                                        <p:tgtEl>
                                          <p:spTgt spid="10"/>
                                        </p:tgtEl>
                                      </p:cBhvr>
                                    </p:animEffect>
                                  </p:childTnLst>
                                </p:cTn>
                              </p:par>
                            </p:childTnLst>
                          </p:cTn>
                        </p:par>
                        <p:par>
                          <p:cTn id="20" fill="hold">
                            <p:stCondLst>
                              <p:cond delay="1000"/>
                            </p:stCondLst>
                            <p:childTnLst>
                              <p:par>
                                <p:cTn id="21" presetID="29" presetClass="entr" presetSubtype="0" fill="hold" grpId="1" nodeType="afterEffect">
                                  <p:stCondLst>
                                    <p:cond delay="0"/>
                                  </p:stCondLst>
                                  <p:childTnLst>
                                    <p:set>
                                      <p:cBhvr>
                                        <p:cTn id="22" dur="1" fill="hold">
                                          <p:stCondLst>
                                            <p:cond delay="0"/>
                                          </p:stCondLst>
                                        </p:cTn>
                                        <p:tgtEl>
                                          <p:spTgt spid="16"/>
                                        </p:tgtEl>
                                        <p:attrNameLst>
                                          <p:attrName>style.visibility</p:attrName>
                                        </p:attrNameLst>
                                      </p:cBhvr>
                                      <p:to>
                                        <p:strVal val="visible"/>
                                      </p:to>
                                    </p:set>
                                    <p:anim calcmode="lin" valueType="num">
                                      <p:cBhvr>
                                        <p:cTn id="23" dur="500" fill="hold"/>
                                        <p:tgtEl>
                                          <p:spTgt spid="16"/>
                                        </p:tgtEl>
                                        <p:attrNameLst>
                                          <p:attrName>ppt_x</p:attrName>
                                        </p:attrNameLst>
                                      </p:cBhvr>
                                      <p:tavLst>
                                        <p:tav tm="0">
                                          <p:val>
                                            <p:strVal val="#ppt_x-.2"/>
                                          </p:val>
                                        </p:tav>
                                        <p:tav tm="100000">
                                          <p:val>
                                            <p:strVal val="#ppt_x"/>
                                          </p:val>
                                        </p:tav>
                                      </p:tavLst>
                                    </p:anim>
                                    <p:anim calcmode="lin" valueType="num">
                                      <p:cBhvr>
                                        <p:cTn id="24" dur="500" fill="hold"/>
                                        <p:tgtEl>
                                          <p:spTgt spid="16"/>
                                        </p:tgtEl>
                                        <p:attrNameLst>
                                          <p:attrName>ppt_y</p:attrName>
                                        </p:attrNameLst>
                                      </p:cBhvr>
                                      <p:tavLst>
                                        <p:tav tm="0">
                                          <p:val>
                                            <p:strVal val="#ppt_y"/>
                                          </p:val>
                                        </p:tav>
                                        <p:tav tm="100000">
                                          <p:val>
                                            <p:strVal val="#ppt_y"/>
                                          </p:val>
                                        </p:tav>
                                      </p:tavLst>
                                    </p:anim>
                                    <p:animEffect transition="in" filter="wipe(right)" prLst="gradientSize: 0.1">
                                      <p:cBhvr>
                                        <p:cTn id="2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6" grpId="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羽毛1"/>
          <p:cNvPicPr>
            <a:picLocks noChangeAspect="1"/>
          </p:cNvPicPr>
          <p:nvPr/>
        </p:nvPicPr>
        <p:blipFill>
          <a:blip r:embed="rId3"/>
          <a:stretch>
            <a:fillRect/>
          </a:stretch>
        </p:blipFill>
        <p:spPr>
          <a:xfrm>
            <a:off x="-10795" y="-5715"/>
            <a:ext cx="12213590" cy="6870065"/>
          </a:xfrm>
          <a:prstGeom prst="rect">
            <a:avLst/>
          </a:prstGeom>
        </p:spPr>
      </p:pic>
      <p:sp>
        <p:nvSpPr>
          <p:cNvPr id="3" name="矩形 2"/>
          <p:cNvSpPr/>
          <p:nvPr/>
        </p:nvSpPr>
        <p:spPr>
          <a:xfrm>
            <a:off x="2188210" y="2221865"/>
            <a:ext cx="7816215" cy="2415540"/>
          </a:xfrm>
          <a:prstGeom prst="rect">
            <a:avLst/>
          </a:prstGeom>
          <a:noFill/>
          <a:ln>
            <a:solidFill>
              <a:srgbClr val="5A8F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p:cNvSpPr txBox="1"/>
          <p:nvPr/>
        </p:nvSpPr>
        <p:spPr>
          <a:xfrm>
            <a:off x="2303145" y="2540635"/>
            <a:ext cx="1963420" cy="1938020"/>
          </a:xfrm>
          <a:prstGeom prst="rect">
            <a:avLst/>
          </a:prstGeom>
          <a:noFill/>
        </p:spPr>
        <p:txBody>
          <a:bodyPr wrap="square" rtlCol="0">
            <a:spAutoFit/>
          </a:bodyPr>
          <a:lstStyle/>
          <a:p>
            <a:pPr algn="ctr"/>
            <a:r>
              <a:rPr lang="en-US" altLang="zh-CN" sz="12000" dirty="0">
                <a:solidFill>
                  <a:srgbClr val="5A8FC0"/>
                </a:solidFill>
                <a:latin typeface="方正清刻本悦宋简体" panose="02000000000000000000" charset="-122"/>
                <a:ea typeface="方正清刻本悦宋简体" panose="02000000000000000000" charset="-122"/>
              </a:rPr>
              <a:t>4</a:t>
            </a:r>
          </a:p>
        </p:txBody>
      </p:sp>
      <p:sp>
        <p:nvSpPr>
          <p:cNvPr id="18" name="文本框 17"/>
          <p:cNvSpPr txBox="1"/>
          <p:nvPr/>
        </p:nvSpPr>
        <p:spPr>
          <a:xfrm>
            <a:off x="4678680" y="3047980"/>
            <a:ext cx="5095240" cy="923330"/>
          </a:xfrm>
          <a:prstGeom prst="rect">
            <a:avLst/>
          </a:prstGeom>
          <a:noFill/>
        </p:spPr>
        <p:txBody>
          <a:bodyPr wrap="square" rtlCol="0">
            <a:spAutoFit/>
          </a:bodyPr>
          <a:lstStyle/>
          <a:p>
            <a:pPr algn="l"/>
            <a:r>
              <a:rPr lang="zh-CN" altLang="en-US" sz="5400" dirty="0">
                <a:solidFill>
                  <a:srgbClr val="5A8FC0"/>
                </a:solidFill>
                <a:latin typeface="方正清刻本悦宋简体" panose="02000000000000000000" charset="-122"/>
                <a:ea typeface="方正清刻本悦宋简体" panose="02000000000000000000" charset="-122"/>
              </a:rPr>
              <a:t>进度安排</a:t>
            </a:r>
          </a:p>
        </p:txBody>
      </p:sp>
      <p:cxnSp>
        <p:nvCxnSpPr>
          <p:cNvPr id="20" name="直接连接符 19"/>
          <p:cNvCxnSpPr/>
          <p:nvPr/>
        </p:nvCxnSpPr>
        <p:spPr>
          <a:xfrm>
            <a:off x="4266565" y="2832735"/>
            <a:ext cx="0" cy="1236345"/>
          </a:xfrm>
          <a:prstGeom prst="line">
            <a:avLst/>
          </a:prstGeom>
          <a:ln w="19050">
            <a:solidFill>
              <a:srgbClr val="5A8FC0"/>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edge">
                                      <p:cBhvr>
                                        <p:cTn id="7" dur="1000"/>
                                        <p:tgtEl>
                                          <p:spTgt spid="2"/>
                                        </p:tgtEl>
                                      </p:cBhvr>
                                    </p:animEffect>
                                  </p:childTnLst>
                                </p:cTn>
                              </p:par>
                            </p:childTnLst>
                          </p:cTn>
                        </p:par>
                        <p:par>
                          <p:cTn id="8" fill="hold">
                            <p:stCondLst>
                              <p:cond delay="1000"/>
                            </p:stCondLst>
                            <p:childTnLst>
                              <p:par>
                                <p:cTn id="9" presetID="20" presetClass="entr" presetSubtype="0"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edge">
                                      <p:cBhvr>
                                        <p:cTn id="11" dur="500"/>
                                        <p:tgtEl>
                                          <p:spTgt spid="3"/>
                                        </p:tgtEl>
                                      </p:cBhvr>
                                    </p:animEffect>
                                  </p:childTnLst>
                                </p:cTn>
                              </p:par>
                            </p:childTnLst>
                          </p:cTn>
                        </p:par>
                        <p:par>
                          <p:cTn id="12" fill="hold">
                            <p:stCondLst>
                              <p:cond delay="1500"/>
                            </p:stCondLst>
                            <p:childTnLst>
                              <p:par>
                                <p:cTn id="13" presetID="53" presetClass="entr" presetSubtype="16" fill="hold" grpId="0" nodeType="afterEffect">
                                  <p:stCondLst>
                                    <p:cond delay="0"/>
                                  </p:stCondLst>
                                  <p:childTnLst>
                                    <p:set>
                                      <p:cBhvr>
                                        <p:cTn id="14" dur="1" fill="hold">
                                          <p:stCondLst>
                                            <p:cond delay="0"/>
                                          </p:stCondLst>
                                        </p:cTn>
                                        <p:tgtEl>
                                          <p:spTgt spid="17"/>
                                        </p:tgtEl>
                                        <p:attrNameLst>
                                          <p:attrName>style.visibility</p:attrName>
                                        </p:attrNameLst>
                                      </p:cBhvr>
                                      <p:to>
                                        <p:strVal val="visible"/>
                                      </p:to>
                                    </p:set>
                                    <p:anim calcmode="lin" valueType="num">
                                      <p:cBhvr>
                                        <p:cTn id="15" dur="500" fill="hold"/>
                                        <p:tgtEl>
                                          <p:spTgt spid="17"/>
                                        </p:tgtEl>
                                        <p:attrNameLst>
                                          <p:attrName>ppt_w</p:attrName>
                                        </p:attrNameLst>
                                      </p:cBhvr>
                                      <p:tavLst>
                                        <p:tav tm="0">
                                          <p:val>
                                            <p:fltVal val="0"/>
                                          </p:val>
                                        </p:tav>
                                        <p:tav tm="100000">
                                          <p:val>
                                            <p:strVal val="#ppt_w"/>
                                          </p:val>
                                        </p:tav>
                                      </p:tavLst>
                                    </p:anim>
                                    <p:anim calcmode="lin" valueType="num">
                                      <p:cBhvr>
                                        <p:cTn id="16" dur="500" fill="hold"/>
                                        <p:tgtEl>
                                          <p:spTgt spid="17"/>
                                        </p:tgtEl>
                                        <p:attrNameLst>
                                          <p:attrName>ppt_h</p:attrName>
                                        </p:attrNameLst>
                                      </p:cBhvr>
                                      <p:tavLst>
                                        <p:tav tm="0">
                                          <p:val>
                                            <p:fltVal val="0"/>
                                          </p:val>
                                        </p:tav>
                                        <p:tav tm="100000">
                                          <p:val>
                                            <p:strVal val="#ppt_h"/>
                                          </p:val>
                                        </p:tav>
                                      </p:tavLst>
                                    </p:anim>
                                    <p:animEffect transition="in" filter="fade">
                                      <p:cBhvr>
                                        <p:cTn id="17" dur="500"/>
                                        <p:tgtEl>
                                          <p:spTgt spid="17"/>
                                        </p:tgtEl>
                                      </p:cBhvr>
                                    </p:animEffect>
                                  </p:childTnLst>
                                </p:cTn>
                              </p:par>
                            </p:childTnLst>
                          </p:cTn>
                        </p:par>
                        <p:par>
                          <p:cTn id="18" fill="hold">
                            <p:stCondLst>
                              <p:cond delay="2000"/>
                            </p:stCondLst>
                            <p:childTnLst>
                              <p:par>
                                <p:cTn id="19" presetID="22" presetClass="entr" presetSubtype="1" fill="hold" nodeType="after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wipe(up)">
                                      <p:cBhvr>
                                        <p:cTn id="21" dur="500"/>
                                        <p:tgtEl>
                                          <p:spTgt spid="20"/>
                                        </p:tgtEl>
                                      </p:cBhvr>
                                    </p:animEffect>
                                  </p:childTnLst>
                                </p:cTn>
                              </p:par>
                            </p:childTnLst>
                          </p:cTn>
                        </p:par>
                        <p:par>
                          <p:cTn id="22" fill="hold">
                            <p:stCondLst>
                              <p:cond delay="2500"/>
                            </p:stCondLst>
                            <p:childTnLst>
                              <p:par>
                                <p:cTn id="23" presetID="29" presetClass="entr" presetSubtype="0" fill="hold" grpId="0" nodeType="afterEffect">
                                  <p:stCondLst>
                                    <p:cond delay="0"/>
                                  </p:stCondLst>
                                  <p:childTnLst>
                                    <p:set>
                                      <p:cBhvr>
                                        <p:cTn id="24" dur="1" fill="hold">
                                          <p:stCondLst>
                                            <p:cond delay="0"/>
                                          </p:stCondLst>
                                        </p:cTn>
                                        <p:tgtEl>
                                          <p:spTgt spid="18"/>
                                        </p:tgtEl>
                                        <p:attrNameLst>
                                          <p:attrName>style.visibility</p:attrName>
                                        </p:attrNameLst>
                                      </p:cBhvr>
                                      <p:to>
                                        <p:strVal val="visible"/>
                                      </p:to>
                                    </p:set>
                                    <p:anim calcmode="lin" valueType="num">
                                      <p:cBhvr>
                                        <p:cTn id="25" dur="500" fill="hold"/>
                                        <p:tgtEl>
                                          <p:spTgt spid="18"/>
                                        </p:tgtEl>
                                        <p:attrNameLst>
                                          <p:attrName>ppt_x</p:attrName>
                                        </p:attrNameLst>
                                      </p:cBhvr>
                                      <p:tavLst>
                                        <p:tav tm="0">
                                          <p:val>
                                            <p:strVal val="#ppt_x-.2"/>
                                          </p:val>
                                        </p:tav>
                                        <p:tav tm="100000">
                                          <p:val>
                                            <p:strVal val="#ppt_x"/>
                                          </p:val>
                                        </p:tav>
                                      </p:tavLst>
                                    </p:anim>
                                    <p:anim calcmode="lin" valueType="num">
                                      <p:cBhvr>
                                        <p:cTn id="26" dur="500" fill="hold"/>
                                        <p:tgtEl>
                                          <p:spTgt spid="18"/>
                                        </p:tgtEl>
                                        <p:attrNameLst>
                                          <p:attrName>ppt_y</p:attrName>
                                        </p:attrNameLst>
                                      </p:cBhvr>
                                      <p:tavLst>
                                        <p:tav tm="0">
                                          <p:val>
                                            <p:strVal val="#ppt_y"/>
                                          </p:val>
                                        </p:tav>
                                        <p:tav tm="100000">
                                          <p:val>
                                            <p:strVal val="#ppt_y"/>
                                          </p:val>
                                        </p:tav>
                                      </p:tavLst>
                                    </p:anim>
                                    <p:animEffect transition="in" filter="wipe(right)" prLst="gradientSize: 0.1">
                                      <p:cBhvr>
                                        <p:cTn id="2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17" grpId="0"/>
      <p:bldP spid="1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羽毛1"/>
          <p:cNvPicPr>
            <a:picLocks noChangeAspect="1"/>
          </p:cNvPicPr>
          <p:nvPr/>
        </p:nvPicPr>
        <p:blipFill>
          <a:blip r:embed="rId3"/>
          <a:srcRect t="78806"/>
          <a:stretch>
            <a:fillRect/>
          </a:stretch>
        </p:blipFill>
        <p:spPr>
          <a:xfrm>
            <a:off x="-10795" y="5408295"/>
            <a:ext cx="12213590" cy="1456055"/>
          </a:xfrm>
          <a:prstGeom prst="rect">
            <a:avLst/>
          </a:prstGeom>
        </p:spPr>
      </p:pic>
      <p:grpSp>
        <p:nvGrpSpPr>
          <p:cNvPr id="9" name="组合 8"/>
          <p:cNvGrpSpPr/>
          <p:nvPr/>
        </p:nvGrpSpPr>
        <p:grpSpPr>
          <a:xfrm>
            <a:off x="4269740" y="327660"/>
            <a:ext cx="457200" cy="228600"/>
            <a:chOff x="6048" y="3521"/>
            <a:chExt cx="1008" cy="504"/>
          </a:xfrm>
        </p:grpSpPr>
        <p:sp>
          <p:nvSpPr>
            <p:cNvPr id="4" name="菱形 3"/>
            <p:cNvSpPr/>
            <p:nvPr/>
          </p:nvSpPr>
          <p:spPr>
            <a:xfrm>
              <a:off x="6048" y="3521"/>
              <a:ext cx="504" cy="504"/>
            </a:xfrm>
            <a:prstGeom prst="diamond">
              <a:avLst/>
            </a:prstGeom>
            <a:solidFill>
              <a:srgbClr val="5A8F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菱形 7"/>
            <p:cNvSpPr/>
            <p:nvPr/>
          </p:nvSpPr>
          <p:spPr>
            <a:xfrm>
              <a:off x="6552" y="3521"/>
              <a:ext cx="504" cy="504"/>
            </a:xfrm>
            <a:prstGeom prst="diamond">
              <a:avLst/>
            </a:prstGeom>
            <a:solidFill>
              <a:srgbClr val="5A8F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 name="组合 9"/>
          <p:cNvGrpSpPr/>
          <p:nvPr/>
        </p:nvGrpSpPr>
        <p:grpSpPr>
          <a:xfrm>
            <a:off x="7465695" y="327660"/>
            <a:ext cx="457200" cy="228600"/>
            <a:chOff x="6048" y="3521"/>
            <a:chExt cx="1008" cy="504"/>
          </a:xfrm>
        </p:grpSpPr>
        <p:sp>
          <p:nvSpPr>
            <p:cNvPr id="11" name="菱形 10"/>
            <p:cNvSpPr/>
            <p:nvPr/>
          </p:nvSpPr>
          <p:spPr>
            <a:xfrm>
              <a:off x="6048" y="3521"/>
              <a:ext cx="504" cy="504"/>
            </a:xfrm>
            <a:prstGeom prst="diamond">
              <a:avLst/>
            </a:prstGeom>
            <a:solidFill>
              <a:srgbClr val="5A8F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菱形 11"/>
            <p:cNvSpPr/>
            <p:nvPr/>
          </p:nvSpPr>
          <p:spPr>
            <a:xfrm>
              <a:off x="6552" y="3521"/>
              <a:ext cx="504" cy="504"/>
            </a:xfrm>
            <a:prstGeom prst="diamond">
              <a:avLst/>
            </a:prstGeom>
            <a:solidFill>
              <a:srgbClr val="5A8F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6" name="文本框 15"/>
          <p:cNvSpPr txBox="1"/>
          <p:nvPr/>
        </p:nvSpPr>
        <p:spPr>
          <a:xfrm>
            <a:off x="4726940" y="249555"/>
            <a:ext cx="2738755" cy="461665"/>
          </a:xfrm>
          <a:prstGeom prst="rect">
            <a:avLst/>
          </a:prstGeom>
          <a:noFill/>
        </p:spPr>
        <p:txBody>
          <a:bodyPr wrap="square" rtlCol="0">
            <a:spAutoFit/>
          </a:bodyPr>
          <a:lstStyle/>
          <a:p>
            <a:pPr algn="ctr"/>
            <a:r>
              <a:rPr lang="zh-CN" altLang="en-US" sz="2400" b="1" dirty="0">
                <a:solidFill>
                  <a:srgbClr val="5A8FC0"/>
                </a:solidFill>
                <a:latin typeface="微软雅黑" panose="020B0503020204020204" charset="-122"/>
                <a:ea typeface="微软雅黑" panose="020B0503020204020204" charset="-122"/>
                <a:sym typeface="+mn-ea"/>
              </a:rPr>
              <a:t>进度安排</a:t>
            </a:r>
          </a:p>
        </p:txBody>
      </p:sp>
      <p:graphicFrame>
        <p:nvGraphicFramePr>
          <p:cNvPr id="7" name="表格 13">
            <a:extLst>
              <a:ext uri="{FF2B5EF4-FFF2-40B4-BE49-F238E27FC236}">
                <a16:creationId xmlns:a16="http://schemas.microsoft.com/office/drawing/2014/main" id="{0FE707C6-E052-8A18-F918-4DA93778592D}"/>
              </a:ext>
            </a:extLst>
          </p:cNvPr>
          <p:cNvGraphicFramePr>
            <a:graphicFrameLocks noGrp="1"/>
          </p:cNvGraphicFramePr>
          <p:nvPr>
            <p:extLst>
              <p:ext uri="{D42A27DB-BD31-4B8C-83A1-F6EECF244321}">
                <p14:modId xmlns:p14="http://schemas.microsoft.com/office/powerpoint/2010/main" val="3995619628"/>
              </p:ext>
            </p:extLst>
          </p:nvPr>
        </p:nvGraphicFramePr>
        <p:xfrm>
          <a:off x="2317750" y="2178407"/>
          <a:ext cx="8128000" cy="296672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2575751379"/>
                    </a:ext>
                  </a:extLst>
                </a:gridCol>
                <a:gridCol w="4064000">
                  <a:extLst>
                    <a:ext uri="{9D8B030D-6E8A-4147-A177-3AD203B41FA5}">
                      <a16:colId xmlns:a16="http://schemas.microsoft.com/office/drawing/2014/main" val="4144432006"/>
                    </a:ext>
                  </a:extLst>
                </a:gridCol>
              </a:tblGrid>
              <a:tr h="370840">
                <a:tc>
                  <a:txBody>
                    <a:bodyPr/>
                    <a:lstStyle/>
                    <a:p>
                      <a:r>
                        <a:rPr lang="zh-CN" altLang="en-US" dirty="0"/>
                        <a:t>起止时间</a:t>
                      </a:r>
                    </a:p>
                  </a:txBody>
                  <a:tcPr/>
                </a:tc>
                <a:tc>
                  <a:txBody>
                    <a:bodyPr/>
                    <a:lstStyle/>
                    <a:p>
                      <a:r>
                        <a:rPr lang="zh-CN" altLang="en-US" dirty="0"/>
                        <a:t>内容</a:t>
                      </a:r>
                    </a:p>
                  </a:txBody>
                  <a:tcPr/>
                </a:tc>
                <a:extLst>
                  <a:ext uri="{0D108BD9-81ED-4DB2-BD59-A6C34878D82A}">
                    <a16:rowId xmlns:a16="http://schemas.microsoft.com/office/drawing/2014/main" val="2727434784"/>
                  </a:ext>
                </a:extLst>
              </a:tr>
              <a:tr h="370840">
                <a:tc>
                  <a:txBody>
                    <a:bodyPr/>
                    <a:lstStyle/>
                    <a:p>
                      <a:r>
                        <a:rPr lang="en-US" altLang="zh-CN" dirty="0"/>
                        <a:t>2022</a:t>
                      </a:r>
                      <a:r>
                        <a:rPr lang="zh-CN" altLang="en-US" dirty="0"/>
                        <a:t>年</a:t>
                      </a:r>
                      <a:r>
                        <a:rPr lang="en-US" altLang="zh-CN" dirty="0"/>
                        <a:t>10</a:t>
                      </a:r>
                      <a:r>
                        <a:rPr lang="zh-CN" altLang="en-US" dirty="0"/>
                        <a:t>月</a:t>
                      </a:r>
                      <a:r>
                        <a:rPr lang="en-US" altLang="zh-CN" dirty="0"/>
                        <a:t>9</a:t>
                      </a:r>
                      <a:r>
                        <a:rPr lang="zh-CN" altLang="en-US" dirty="0"/>
                        <a:t>日</a:t>
                      </a:r>
                      <a:r>
                        <a:rPr lang="en-US" altLang="zh-CN" dirty="0"/>
                        <a:t>-2022</a:t>
                      </a:r>
                      <a:r>
                        <a:rPr lang="zh-CN" altLang="en-US" dirty="0"/>
                        <a:t>年</a:t>
                      </a:r>
                      <a:r>
                        <a:rPr lang="en-US" altLang="zh-CN" dirty="0"/>
                        <a:t>10</a:t>
                      </a:r>
                      <a:r>
                        <a:rPr lang="zh-CN" altLang="en-US" dirty="0"/>
                        <a:t>月</a:t>
                      </a:r>
                      <a:r>
                        <a:rPr lang="en-US" altLang="zh-CN" dirty="0"/>
                        <a:t>20</a:t>
                      </a:r>
                      <a:r>
                        <a:rPr lang="zh-CN" altLang="en-US" dirty="0"/>
                        <a:t>日</a:t>
                      </a:r>
                    </a:p>
                  </a:txBody>
                  <a:tcPr/>
                </a:tc>
                <a:tc>
                  <a:txBody>
                    <a:bodyPr/>
                    <a:lstStyle/>
                    <a:p>
                      <a:r>
                        <a:rPr lang="zh-CN" altLang="en-US" dirty="0"/>
                        <a:t>开题选题</a:t>
                      </a:r>
                    </a:p>
                  </a:txBody>
                  <a:tcPr/>
                </a:tc>
                <a:extLst>
                  <a:ext uri="{0D108BD9-81ED-4DB2-BD59-A6C34878D82A}">
                    <a16:rowId xmlns:a16="http://schemas.microsoft.com/office/drawing/2014/main" val="939608361"/>
                  </a:ext>
                </a:extLst>
              </a:tr>
              <a:tr h="370840">
                <a:tc>
                  <a:txBody>
                    <a:bodyPr/>
                    <a:lstStyle/>
                    <a:p>
                      <a:r>
                        <a:rPr lang="en-US" altLang="zh-CN" dirty="0"/>
                        <a:t>2022</a:t>
                      </a:r>
                      <a:r>
                        <a:rPr lang="zh-CN" altLang="en-US" dirty="0"/>
                        <a:t>年</a:t>
                      </a:r>
                      <a:r>
                        <a:rPr lang="en-US" altLang="zh-CN" dirty="0"/>
                        <a:t>10</a:t>
                      </a:r>
                      <a:r>
                        <a:rPr lang="zh-CN" altLang="en-US" dirty="0"/>
                        <a:t>月</a:t>
                      </a:r>
                      <a:r>
                        <a:rPr lang="en-US" altLang="zh-CN" dirty="0"/>
                        <a:t>20</a:t>
                      </a:r>
                      <a:r>
                        <a:rPr lang="zh-CN" altLang="en-US" dirty="0"/>
                        <a:t>日</a:t>
                      </a:r>
                      <a:r>
                        <a:rPr lang="en-US" altLang="zh-CN" dirty="0"/>
                        <a:t>-2023</a:t>
                      </a:r>
                      <a:r>
                        <a:rPr lang="zh-CN" altLang="en-US" dirty="0"/>
                        <a:t>年</a:t>
                      </a:r>
                      <a:r>
                        <a:rPr lang="en-US" altLang="zh-CN" dirty="0"/>
                        <a:t>1</a:t>
                      </a:r>
                      <a:r>
                        <a:rPr lang="zh-CN" altLang="en-US" dirty="0"/>
                        <a:t>月</a:t>
                      </a:r>
                      <a:r>
                        <a:rPr lang="en-US" altLang="zh-CN" dirty="0"/>
                        <a:t>10</a:t>
                      </a:r>
                      <a:r>
                        <a:rPr lang="zh-CN" altLang="en-US" dirty="0"/>
                        <a:t>日</a:t>
                      </a:r>
                    </a:p>
                  </a:txBody>
                  <a:tcPr/>
                </a:tc>
                <a:tc>
                  <a:txBody>
                    <a:bodyPr/>
                    <a:lstStyle/>
                    <a:p>
                      <a:r>
                        <a:rPr lang="zh-CN" altLang="en-US" dirty="0"/>
                        <a:t>开题答辩</a:t>
                      </a:r>
                    </a:p>
                  </a:txBody>
                  <a:tcPr/>
                </a:tc>
                <a:extLst>
                  <a:ext uri="{0D108BD9-81ED-4DB2-BD59-A6C34878D82A}">
                    <a16:rowId xmlns:a16="http://schemas.microsoft.com/office/drawing/2014/main" val="2003139367"/>
                  </a:ext>
                </a:extLst>
              </a:tr>
              <a:tr h="370840">
                <a:tc>
                  <a:txBody>
                    <a:bodyPr/>
                    <a:lstStyle/>
                    <a:p>
                      <a:r>
                        <a:rPr lang="en-US" altLang="zh-CN" dirty="0"/>
                        <a:t>2023</a:t>
                      </a:r>
                      <a:r>
                        <a:rPr lang="zh-CN" altLang="en-US" dirty="0"/>
                        <a:t>年</a:t>
                      </a:r>
                      <a:r>
                        <a:rPr lang="en-US" altLang="zh-CN" dirty="0"/>
                        <a:t>1</a:t>
                      </a:r>
                      <a:r>
                        <a:rPr lang="zh-CN" altLang="en-US" dirty="0"/>
                        <a:t>月</a:t>
                      </a:r>
                      <a:r>
                        <a:rPr lang="en-US" altLang="zh-CN" dirty="0"/>
                        <a:t>10</a:t>
                      </a:r>
                      <a:r>
                        <a:rPr lang="zh-CN" altLang="en-US" dirty="0"/>
                        <a:t>日</a:t>
                      </a:r>
                      <a:r>
                        <a:rPr lang="en-US" altLang="zh-CN" dirty="0"/>
                        <a:t>-2023</a:t>
                      </a:r>
                      <a:r>
                        <a:rPr lang="zh-CN" altLang="en-US" dirty="0"/>
                        <a:t>年</a:t>
                      </a:r>
                      <a:r>
                        <a:rPr lang="en-US" altLang="zh-CN" dirty="0"/>
                        <a:t>2</a:t>
                      </a:r>
                      <a:r>
                        <a:rPr lang="zh-CN" altLang="en-US" dirty="0"/>
                        <a:t>月</a:t>
                      </a:r>
                      <a:r>
                        <a:rPr lang="en-US" altLang="zh-CN" dirty="0"/>
                        <a:t>25</a:t>
                      </a:r>
                      <a:r>
                        <a:rPr lang="zh-CN" altLang="en-US" dirty="0"/>
                        <a:t>日</a:t>
                      </a:r>
                    </a:p>
                  </a:txBody>
                  <a:tcPr/>
                </a:tc>
                <a:tc>
                  <a:txBody>
                    <a:bodyPr/>
                    <a:lstStyle/>
                    <a:p>
                      <a:r>
                        <a:rPr lang="zh-CN" altLang="en-US" dirty="0"/>
                        <a:t>毕业论文中期检查</a:t>
                      </a:r>
                    </a:p>
                  </a:txBody>
                  <a:tcPr/>
                </a:tc>
                <a:extLst>
                  <a:ext uri="{0D108BD9-81ED-4DB2-BD59-A6C34878D82A}">
                    <a16:rowId xmlns:a16="http://schemas.microsoft.com/office/drawing/2014/main" val="75080911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2023</a:t>
                      </a:r>
                      <a:r>
                        <a:rPr lang="zh-CN" altLang="en-US" dirty="0"/>
                        <a:t>年</a:t>
                      </a:r>
                      <a:r>
                        <a:rPr lang="en-US" altLang="zh-CN" dirty="0"/>
                        <a:t>2</a:t>
                      </a:r>
                      <a:r>
                        <a:rPr lang="zh-CN" altLang="en-US" dirty="0"/>
                        <a:t>月</a:t>
                      </a:r>
                      <a:r>
                        <a:rPr lang="en-US" altLang="zh-CN" dirty="0"/>
                        <a:t>25</a:t>
                      </a:r>
                      <a:r>
                        <a:rPr lang="zh-CN" altLang="en-US" dirty="0"/>
                        <a:t>日</a:t>
                      </a:r>
                      <a:r>
                        <a:rPr lang="en-US" altLang="zh-CN" dirty="0"/>
                        <a:t>-2023</a:t>
                      </a:r>
                      <a:r>
                        <a:rPr lang="zh-CN" altLang="en-US" dirty="0"/>
                        <a:t>年</a:t>
                      </a:r>
                      <a:r>
                        <a:rPr lang="en-US" altLang="zh-CN" dirty="0"/>
                        <a:t>4</a:t>
                      </a:r>
                      <a:r>
                        <a:rPr lang="zh-CN" altLang="en-US" dirty="0"/>
                        <a:t>月</a:t>
                      </a:r>
                      <a:r>
                        <a:rPr lang="en-US" altLang="zh-CN" dirty="0"/>
                        <a:t>18</a:t>
                      </a:r>
                      <a:r>
                        <a:rPr lang="zh-CN" altLang="en-US" dirty="0"/>
                        <a:t>日</a:t>
                      </a:r>
                    </a:p>
                  </a:txBody>
                  <a:tcPr/>
                </a:tc>
                <a:tc>
                  <a:txBody>
                    <a:bodyPr/>
                    <a:lstStyle/>
                    <a:p>
                      <a:r>
                        <a:rPr lang="zh-CN" altLang="en-US" dirty="0"/>
                        <a:t>系统开发</a:t>
                      </a:r>
                    </a:p>
                  </a:txBody>
                  <a:tcPr/>
                </a:tc>
                <a:extLst>
                  <a:ext uri="{0D108BD9-81ED-4DB2-BD59-A6C34878D82A}">
                    <a16:rowId xmlns:a16="http://schemas.microsoft.com/office/drawing/2014/main" val="322772025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2023</a:t>
                      </a:r>
                      <a:r>
                        <a:rPr lang="zh-CN" altLang="en-US" dirty="0"/>
                        <a:t>年</a:t>
                      </a:r>
                      <a:r>
                        <a:rPr lang="en-US" altLang="zh-CN" dirty="0"/>
                        <a:t>4</a:t>
                      </a:r>
                      <a:r>
                        <a:rPr lang="zh-CN" altLang="en-US" dirty="0"/>
                        <a:t>月</a:t>
                      </a:r>
                      <a:r>
                        <a:rPr lang="en-US" altLang="zh-CN" dirty="0"/>
                        <a:t>18</a:t>
                      </a:r>
                      <a:r>
                        <a:rPr lang="zh-CN" altLang="en-US" dirty="0"/>
                        <a:t>日</a:t>
                      </a:r>
                      <a:r>
                        <a:rPr lang="en-US" altLang="zh-CN" dirty="0"/>
                        <a:t>-2023</a:t>
                      </a:r>
                      <a:r>
                        <a:rPr lang="zh-CN" altLang="en-US" dirty="0"/>
                        <a:t>年</a:t>
                      </a:r>
                      <a:r>
                        <a:rPr lang="en-US" altLang="zh-CN" dirty="0"/>
                        <a:t>4</a:t>
                      </a:r>
                      <a:r>
                        <a:rPr lang="zh-CN" altLang="en-US" dirty="0"/>
                        <a:t>月</a:t>
                      </a:r>
                      <a:r>
                        <a:rPr lang="en-US" altLang="zh-CN" dirty="0"/>
                        <a:t>22</a:t>
                      </a:r>
                      <a:r>
                        <a:rPr lang="zh-CN" altLang="en-US" dirty="0"/>
                        <a:t>日</a:t>
                      </a:r>
                    </a:p>
                  </a:txBody>
                  <a:tcPr/>
                </a:tc>
                <a:tc>
                  <a:txBody>
                    <a:bodyPr/>
                    <a:lstStyle/>
                    <a:p>
                      <a:r>
                        <a:rPr lang="zh-CN" altLang="en-US" dirty="0"/>
                        <a:t>系统验收</a:t>
                      </a:r>
                    </a:p>
                  </a:txBody>
                  <a:tcPr/>
                </a:tc>
                <a:extLst>
                  <a:ext uri="{0D108BD9-81ED-4DB2-BD59-A6C34878D82A}">
                    <a16:rowId xmlns:a16="http://schemas.microsoft.com/office/drawing/2014/main" val="322563127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2023</a:t>
                      </a:r>
                      <a:r>
                        <a:rPr lang="zh-CN" altLang="en-US" dirty="0"/>
                        <a:t>年</a:t>
                      </a:r>
                      <a:r>
                        <a:rPr lang="en-US" altLang="zh-CN" dirty="0"/>
                        <a:t>4</a:t>
                      </a:r>
                      <a:r>
                        <a:rPr lang="zh-CN" altLang="en-US" dirty="0"/>
                        <a:t>月</a:t>
                      </a:r>
                      <a:r>
                        <a:rPr lang="en-US" altLang="zh-CN" dirty="0"/>
                        <a:t>22</a:t>
                      </a:r>
                      <a:r>
                        <a:rPr lang="zh-CN" altLang="en-US" dirty="0"/>
                        <a:t>日</a:t>
                      </a:r>
                      <a:r>
                        <a:rPr lang="en-US" altLang="zh-CN" dirty="0"/>
                        <a:t>-2023</a:t>
                      </a:r>
                      <a:r>
                        <a:rPr lang="zh-CN" altLang="en-US" dirty="0"/>
                        <a:t>年</a:t>
                      </a:r>
                      <a:r>
                        <a:rPr lang="en-US" altLang="zh-CN" dirty="0"/>
                        <a:t>5</a:t>
                      </a:r>
                      <a:r>
                        <a:rPr lang="zh-CN" altLang="en-US" dirty="0"/>
                        <a:t>月</a:t>
                      </a:r>
                      <a:r>
                        <a:rPr lang="en-US" altLang="zh-CN" dirty="0"/>
                        <a:t>12</a:t>
                      </a:r>
                      <a:r>
                        <a:rPr lang="zh-CN" altLang="en-US" dirty="0"/>
                        <a:t>日</a:t>
                      </a:r>
                    </a:p>
                  </a:txBody>
                  <a:tcPr/>
                </a:tc>
                <a:tc>
                  <a:txBody>
                    <a:bodyPr/>
                    <a:lstStyle/>
                    <a:p>
                      <a:r>
                        <a:rPr lang="zh-CN" altLang="en-US" dirty="0"/>
                        <a:t>毕业论文完善</a:t>
                      </a:r>
                    </a:p>
                  </a:txBody>
                  <a:tcPr/>
                </a:tc>
                <a:extLst>
                  <a:ext uri="{0D108BD9-81ED-4DB2-BD59-A6C34878D82A}">
                    <a16:rowId xmlns:a16="http://schemas.microsoft.com/office/drawing/2014/main" val="270731943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2023</a:t>
                      </a:r>
                      <a:r>
                        <a:rPr lang="zh-CN" altLang="en-US" dirty="0"/>
                        <a:t>年</a:t>
                      </a:r>
                      <a:r>
                        <a:rPr lang="en-US" altLang="zh-CN" dirty="0"/>
                        <a:t>5</a:t>
                      </a:r>
                      <a:r>
                        <a:rPr lang="zh-CN" altLang="en-US" dirty="0"/>
                        <a:t>月</a:t>
                      </a:r>
                      <a:r>
                        <a:rPr lang="en-US" altLang="zh-CN" dirty="0"/>
                        <a:t>9</a:t>
                      </a:r>
                      <a:r>
                        <a:rPr lang="zh-CN" altLang="en-US" dirty="0"/>
                        <a:t>日</a:t>
                      </a:r>
                      <a:r>
                        <a:rPr lang="en-US" altLang="zh-CN" dirty="0"/>
                        <a:t>-2023</a:t>
                      </a:r>
                      <a:r>
                        <a:rPr lang="zh-CN" altLang="en-US" dirty="0"/>
                        <a:t>年</a:t>
                      </a:r>
                      <a:r>
                        <a:rPr lang="en-US" altLang="zh-CN" dirty="0"/>
                        <a:t>5</a:t>
                      </a:r>
                      <a:r>
                        <a:rPr lang="zh-CN" altLang="en-US" dirty="0"/>
                        <a:t>月</a:t>
                      </a:r>
                      <a:r>
                        <a:rPr lang="en-US" altLang="zh-CN" dirty="0"/>
                        <a:t>13</a:t>
                      </a:r>
                      <a:r>
                        <a:rPr lang="zh-CN" altLang="en-US" dirty="0"/>
                        <a:t>日</a:t>
                      </a:r>
                    </a:p>
                  </a:txBody>
                  <a:tcPr/>
                </a:tc>
                <a:tc>
                  <a:txBody>
                    <a:bodyPr/>
                    <a:lstStyle/>
                    <a:p>
                      <a:r>
                        <a:rPr lang="zh-CN" altLang="en-US" dirty="0"/>
                        <a:t>论文答辩</a:t>
                      </a:r>
                    </a:p>
                  </a:txBody>
                  <a:tcPr/>
                </a:tc>
                <a:extLst>
                  <a:ext uri="{0D108BD9-81ED-4DB2-BD59-A6C34878D82A}">
                    <a16:rowId xmlns:a16="http://schemas.microsoft.com/office/drawing/2014/main" val="71818922"/>
                  </a:ext>
                </a:extLst>
              </a:tr>
            </a:tbl>
          </a:graphicData>
        </a:graphic>
      </p:graphicFrame>
    </p:spTree>
    <p:extLst>
      <p:ext uri="{BB962C8B-B14F-4D97-AF65-F5344CB8AC3E}">
        <p14:creationId xmlns:p14="http://schemas.microsoft.com/office/powerpoint/2010/main" val="372004323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53" presetClass="entr" presetSubtype="16" fill="hold"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p:cTn id="12" dur="500" fill="hold"/>
                                        <p:tgtEl>
                                          <p:spTgt spid="9"/>
                                        </p:tgtEl>
                                        <p:attrNameLst>
                                          <p:attrName>ppt_w</p:attrName>
                                        </p:attrNameLst>
                                      </p:cBhvr>
                                      <p:tavLst>
                                        <p:tav tm="0">
                                          <p:val>
                                            <p:fltVal val="0"/>
                                          </p:val>
                                        </p:tav>
                                        <p:tav tm="100000">
                                          <p:val>
                                            <p:strVal val="#ppt_w"/>
                                          </p:val>
                                        </p:tav>
                                      </p:tavLst>
                                    </p:anim>
                                    <p:anim calcmode="lin" valueType="num">
                                      <p:cBhvr>
                                        <p:cTn id="13" dur="500" fill="hold"/>
                                        <p:tgtEl>
                                          <p:spTgt spid="9"/>
                                        </p:tgtEl>
                                        <p:attrNameLst>
                                          <p:attrName>ppt_h</p:attrName>
                                        </p:attrNameLst>
                                      </p:cBhvr>
                                      <p:tavLst>
                                        <p:tav tm="0">
                                          <p:val>
                                            <p:fltVal val="0"/>
                                          </p:val>
                                        </p:tav>
                                        <p:tav tm="100000">
                                          <p:val>
                                            <p:strVal val="#ppt_h"/>
                                          </p:val>
                                        </p:tav>
                                      </p:tavLst>
                                    </p:anim>
                                    <p:animEffect transition="in" filter="fade">
                                      <p:cBhvr>
                                        <p:cTn id="14" dur="500"/>
                                        <p:tgtEl>
                                          <p:spTgt spid="9"/>
                                        </p:tgtEl>
                                      </p:cBhvr>
                                    </p:animEffect>
                                  </p:childTnLst>
                                </p:cTn>
                              </p:par>
                              <p:par>
                                <p:cTn id="15" presetID="53" presetClass="entr" presetSubtype="16"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p:cTn id="17" dur="500" fill="hold"/>
                                        <p:tgtEl>
                                          <p:spTgt spid="10"/>
                                        </p:tgtEl>
                                        <p:attrNameLst>
                                          <p:attrName>ppt_w</p:attrName>
                                        </p:attrNameLst>
                                      </p:cBhvr>
                                      <p:tavLst>
                                        <p:tav tm="0">
                                          <p:val>
                                            <p:fltVal val="0"/>
                                          </p:val>
                                        </p:tav>
                                        <p:tav tm="100000">
                                          <p:val>
                                            <p:strVal val="#ppt_w"/>
                                          </p:val>
                                        </p:tav>
                                      </p:tavLst>
                                    </p:anim>
                                    <p:anim calcmode="lin" valueType="num">
                                      <p:cBhvr>
                                        <p:cTn id="18" dur="500" fill="hold"/>
                                        <p:tgtEl>
                                          <p:spTgt spid="10"/>
                                        </p:tgtEl>
                                        <p:attrNameLst>
                                          <p:attrName>ppt_h</p:attrName>
                                        </p:attrNameLst>
                                      </p:cBhvr>
                                      <p:tavLst>
                                        <p:tav tm="0">
                                          <p:val>
                                            <p:fltVal val="0"/>
                                          </p:val>
                                        </p:tav>
                                        <p:tav tm="100000">
                                          <p:val>
                                            <p:strVal val="#ppt_h"/>
                                          </p:val>
                                        </p:tav>
                                      </p:tavLst>
                                    </p:anim>
                                    <p:animEffect transition="in" filter="fade">
                                      <p:cBhvr>
                                        <p:cTn id="19" dur="500"/>
                                        <p:tgtEl>
                                          <p:spTgt spid="10"/>
                                        </p:tgtEl>
                                      </p:cBhvr>
                                    </p:animEffect>
                                  </p:childTnLst>
                                </p:cTn>
                              </p:par>
                            </p:childTnLst>
                          </p:cTn>
                        </p:par>
                        <p:par>
                          <p:cTn id="20" fill="hold">
                            <p:stCondLst>
                              <p:cond delay="1000"/>
                            </p:stCondLst>
                            <p:childTnLst>
                              <p:par>
                                <p:cTn id="21" presetID="29" presetClass="entr" presetSubtype="0" fill="hold" grpId="1" nodeType="afterEffect">
                                  <p:stCondLst>
                                    <p:cond delay="0"/>
                                  </p:stCondLst>
                                  <p:childTnLst>
                                    <p:set>
                                      <p:cBhvr>
                                        <p:cTn id="22" dur="1" fill="hold">
                                          <p:stCondLst>
                                            <p:cond delay="0"/>
                                          </p:stCondLst>
                                        </p:cTn>
                                        <p:tgtEl>
                                          <p:spTgt spid="16"/>
                                        </p:tgtEl>
                                        <p:attrNameLst>
                                          <p:attrName>style.visibility</p:attrName>
                                        </p:attrNameLst>
                                      </p:cBhvr>
                                      <p:to>
                                        <p:strVal val="visible"/>
                                      </p:to>
                                    </p:set>
                                    <p:anim calcmode="lin" valueType="num">
                                      <p:cBhvr>
                                        <p:cTn id="23" dur="500" fill="hold"/>
                                        <p:tgtEl>
                                          <p:spTgt spid="16"/>
                                        </p:tgtEl>
                                        <p:attrNameLst>
                                          <p:attrName>ppt_x</p:attrName>
                                        </p:attrNameLst>
                                      </p:cBhvr>
                                      <p:tavLst>
                                        <p:tav tm="0">
                                          <p:val>
                                            <p:strVal val="#ppt_x-.2"/>
                                          </p:val>
                                        </p:tav>
                                        <p:tav tm="100000">
                                          <p:val>
                                            <p:strVal val="#ppt_x"/>
                                          </p:val>
                                        </p:tav>
                                      </p:tavLst>
                                    </p:anim>
                                    <p:anim calcmode="lin" valueType="num">
                                      <p:cBhvr>
                                        <p:cTn id="24" dur="500" fill="hold"/>
                                        <p:tgtEl>
                                          <p:spTgt spid="16"/>
                                        </p:tgtEl>
                                        <p:attrNameLst>
                                          <p:attrName>ppt_y</p:attrName>
                                        </p:attrNameLst>
                                      </p:cBhvr>
                                      <p:tavLst>
                                        <p:tav tm="0">
                                          <p:val>
                                            <p:strVal val="#ppt_y"/>
                                          </p:val>
                                        </p:tav>
                                        <p:tav tm="100000">
                                          <p:val>
                                            <p:strVal val="#ppt_y"/>
                                          </p:val>
                                        </p:tav>
                                      </p:tavLst>
                                    </p:anim>
                                    <p:animEffect transition="in" filter="wipe(right)" prLst="gradientSize: 0.1">
                                      <p:cBhvr>
                                        <p:cTn id="2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6" grpId="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羽毛"/>
          <p:cNvPicPr>
            <a:picLocks noChangeAspect="1"/>
          </p:cNvPicPr>
          <p:nvPr/>
        </p:nvPicPr>
        <p:blipFill>
          <a:blip r:embed="rId3"/>
          <a:srcRect b="67269"/>
          <a:stretch>
            <a:fillRect/>
          </a:stretch>
        </p:blipFill>
        <p:spPr>
          <a:xfrm>
            <a:off x="-635" y="0"/>
            <a:ext cx="12192635" cy="2244725"/>
          </a:xfrm>
          <a:prstGeom prst="rect">
            <a:avLst/>
          </a:prstGeom>
        </p:spPr>
      </p:pic>
      <p:grpSp>
        <p:nvGrpSpPr>
          <p:cNvPr id="39" name="组合 38"/>
          <p:cNvGrpSpPr/>
          <p:nvPr/>
        </p:nvGrpSpPr>
        <p:grpSpPr>
          <a:xfrm>
            <a:off x="1747520" y="2441575"/>
            <a:ext cx="2815590" cy="2652395"/>
            <a:chOff x="2920" y="3278"/>
            <a:chExt cx="4434" cy="4177"/>
          </a:xfrm>
        </p:grpSpPr>
        <p:sp>
          <p:nvSpPr>
            <p:cNvPr id="31" name="菱形 30"/>
            <p:cNvSpPr/>
            <p:nvPr/>
          </p:nvSpPr>
          <p:spPr>
            <a:xfrm>
              <a:off x="3241" y="3278"/>
              <a:ext cx="4113" cy="4113"/>
            </a:xfrm>
            <a:prstGeom prst="diamond">
              <a:avLst/>
            </a:prstGeom>
            <a:solidFill>
              <a:srgbClr val="5A8F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菱形 34"/>
            <p:cNvSpPr/>
            <p:nvPr/>
          </p:nvSpPr>
          <p:spPr>
            <a:xfrm>
              <a:off x="2920" y="3349"/>
              <a:ext cx="4106" cy="4106"/>
            </a:xfrm>
            <a:prstGeom prst="diamond">
              <a:avLst/>
            </a:prstGeom>
            <a:noFill/>
            <a:ln>
              <a:solidFill>
                <a:srgbClr val="5A8F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 name="文本框 12"/>
          <p:cNvSpPr txBox="1"/>
          <p:nvPr/>
        </p:nvSpPr>
        <p:spPr>
          <a:xfrm>
            <a:off x="5582920" y="1779905"/>
            <a:ext cx="854075" cy="645160"/>
          </a:xfrm>
          <a:prstGeom prst="rect">
            <a:avLst/>
          </a:prstGeom>
          <a:noFill/>
        </p:spPr>
        <p:txBody>
          <a:bodyPr wrap="square" rtlCol="0">
            <a:spAutoFit/>
          </a:bodyPr>
          <a:lstStyle/>
          <a:p>
            <a:pPr algn="r"/>
            <a:r>
              <a:rPr lang="en-US" altLang="zh-CN" sz="3600" b="1">
                <a:solidFill>
                  <a:srgbClr val="5A8FC0"/>
                </a:solidFill>
                <a:latin typeface="华文细黑" panose="02010600040101010101" charset="-122"/>
                <a:ea typeface="华文细黑" panose="02010600040101010101" charset="-122"/>
              </a:rPr>
              <a:t>01</a:t>
            </a:r>
          </a:p>
        </p:txBody>
      </p:sp>
      <p:sp>
        <p:nvSpPr>
          <p:cNvPr id="23" name="文本框 22"/>
          <p:cNvSpPr txBox="1"/>
          <p:nvPr/>
        </p:nvSpPr>
        <p:spPr>
          <a:xfrm>
            <a:off x="6624955" y="1748757"/>
            <a:ext cx="3961130" cy="700192"/>
          </a:xfrm>
          <a:prstGeom prst="rect">
            <a:avLst/>
          </a:prstGeom>
          <a:noFill/>
        </p:spPr>
        <p:txBody>
          <a:bodyPr wrap="square" rtlCol="0">
            <a:spAutoFit/>
          </a:bodyPr>
          <a:lstStyle/>
          <a:p>
            <a:pPr algn="l" fontAlgn="auto">
              <a:lnSpc>
                <a:spcPct val="120000"/>
              </a:lnSpc>
            </a:pPr>
            <a:r>
              <a:rPr lang="zh-CN" altLang="en-US" sz="3600" dirty="0">
                <a:solidFill>
                  <a:srgbClr val="5A8FC0"/>
                </a:solidFill>
                <a:latin typeface="方正清刻本悦宋简体" panose="02000000000000000000" charset="-122"/>
                <a:ea typeface="方正清刻本悦宋简体" panose="02000000000000000000" charset="-122"/>
                <a:sym typeface="+mn-ea"/>
              </a:rPr>
              <a:t>课题简介</a:t>
            </a:r>
            <a:endParaRPr lang="en-US" altLang="zh-CN" sz="3600" dirty="0">
              <a:solidFill>
                <a:srgbClr val="5A8FC0"/>
              </a:solidFill>
              <a:latin typeface="华文细黑" panose="02010600040101010101" charset="-122"/>
              <a:ea typeface="华文细黑" panose="02010600040101010101" charset="-122"/>
              <a:sym typeface="+mn-ea"/>
            </a:endParaRPr>
          </a:p>
        </p:txBody>
      </p:sp>
      <p:sp>
        <p:nvSpPr>
          <p:cNvPr id="24" name="文本框 23"/>
          <p:cNvSpPr txBox="1"/>
          <p:nvPr/>
        </p:nvSpPr>
        <p:spPr>
          <a:xfrm>
            <a:off x="5582285" y="2905760"/>
            <a:ext cx="854075" cy="645160"/>
          </a:xfrm>
          <a:prstGeom prst="rect">
            <a:avLst/>
          </a:prstGeom>
          <a:noFill/>
        </p:spPr>
        <p:txBody>
          <a:bodyPr wrap="square" rtlCol="0">
            <a:spAutoFit/>
          </a:bodyPr>
          <a:lstStyle/>
          <a:p>
            <a:pPr algn="r"/>
            <a:r>
              <a:rPr lang="en-US" altLang="zh-CN" sz="3600" b="1">
                <a:solidFill>
                  <a:srgbClr val="5A8FC0"/>
                </a:solidFill>
                <a:latin typeface="华文细黑" panose="02010600040101010101" charset="-122"/>
                <a:ea typeface="华文细黑" panose="02010600040101010101" charset="-122"/>
              </a:rPr>
              <a:t>02</a:t>
            </a:r>
          </a:p>
        </p:txBody>
      </p:sp>
      <p:sp>
        <p:nvSpPr>
          <p:cNvPr id="30" name="文本框 29"/>
          <p:cNvSpPr txBox="1"/>
          <p:nvPr/>
        </p:nvSpPr>
        <p:spPr>
          <a:xfrm>
            <a:off x="6625590" y="2887345"/>
            <a:ext cx="3961130" cy="700769"/>
          </a:xfrm>
          <a:prstGeom prst="rect">
            <a:avLst/>
          </a:prstGeom>
          <a:noFill/>
        </p:spPr>
        <p:txBody>
          <a:bodyPr wrap="square" rtlCol="0">
            <a:spAutoFit/>
          </a:bodyPr>
          <a:lstStyle/>
          <a:p>
            <a:pPr algn="l" fontAlgn="auto">
              <a:lnSpc>
                <a:spcPct val="120000"/>
              </a:lnSpc>
            </a:pPr>
            <a:r>
              <a:rPr lang="zh-CN" altLang="en-US" sz="3600" dirty="0">
                <a:solidFill>
                  <a:srgbClr val="5A8FC0"/>
                </a:solidFill>
                <a:latin typeface="方正清刻本悦宋简体" panose="02000000000000000000" charset="-122"/>
                <a:ea typeface="方正清刻本悦宋简体" panose="02000000000000000000" charset="-122"/>
                <a:sym typeface="+mn-ea"/>
              </a:rPr>
              <a:t>界面设计</a:t>
            </a:r>
          </a:p>
        </p:txBody>
      </p:sp>
      <p:sp>
        <p:nvSpPr>
          <p:cNvPr id="32" name="文本框 31"/>
          <p:cNvSpPr txBox="1"/>
          <p:nvPr/>
        </p:nvSpPr>
        <p:spPr>
          <a:xfrm>
            <a:off x="5582285" y="4029710"/>
            <a:ext cx="854075" cy="645160"/>
          </a:xfrm>
          <a:prstGeom prst="rect">
            <a:avLst/>
          </a:prstGeom>
          <a:noFill/>
        </p:spPr>
        <p:txBody>
          <a:bodyPr wrap="square" rtlCol="0">
            <a:spAutoFit/>
          </a:bodyPr>
          <a:lstStyle/>
          <a:p>
            <a:pPr algn="r"/>
            <a:r>
              <a:rPr lang="en-US" altLang="zh-CN" sz="3600" b="1">
                <a:solidFill>
                  <a:srgbClr val="5A8FC0"/>
                </a:solidFill>
                <a:latin typeface="华文细黑" panose="02010600040101010101" charset="-122"/>
                <a:ea typeface="华文细黑" panose="02010600040101010101" charset="-122"/>
              </a:rPr>
              <a:t>03</a:t>
            </a:r>
          </a:p>
        </p:txBody>
      </p:sp>
      <p:sp>
        <p:nvSpPr>
          <p:cNvPr id="33" name="文本框 32"/>
          <p:cNvSpPr txBox="1"/>
          <p:nvPr/>
        </p:nvSpPr>
        <p:spPr>
          <a:xfrm>
            <a:off x="6625590" y="4011295"/>
            <a:ext cx="3961765" cy="700769"/>
          </a:xfrm>
          <a:prstGeom prst="rect">
            <a:avLst/>
          </a:prstGeom>
          <a:noFill/>
        </p:spPr>
        <p:txBody>
          <a:bodyPr wrap="square" rtlCol="0">
            <a:spAutoFit/>
          </a:bodyPr>
          <a:lstStyle/>
          <a:p>
            <a:pPr algn="l" fontAlgn="auto">
              <a:lnSpc>
                <a:spcPct val="120000"/>
              </a:lnSpc>
            </a:pPr>
            <a:r>
              <a:rPr lang="zh-CN" altLang="en-US" sz="3600" dirty="0">
                <a:solidFill>
                  <a:srgbClr val="5A8FC0"/>
                </a:solidFill>
                <a:latin typeface="方正清刻本悦宋简体" panose="02000000000000000000" charset="-122"/>
                <a:ea typeface="方正清刻本悦宋简体" panose="02000000000000000000" charset="-122"/>
                <a:sym typeface="+mn-ea"/>
              </a:rPr>
              <a:t>系统架构</a:t>
            </a:r>
          </a:p>
        </p:txBody>
      </p:sp>
      <p:sp>
        <p:nvSpPr>
          <p:cNvPr id="36" name="文本框 35"/>
          <p:cNvSpPr txBox="1"/>
          <p:nvPr/>
        </p:nvSpPr>
        <p:spPr>
          <a:xfrm>
            <a:off x="5582920" y="5146675"/>
            <a:ext cx="854075" cy="645160"/>
          </a:xfrm>
          <a:prstGeom prst="rect">
            <a:avLst/>
          </a:prstGeom>
          <a:noFill/>
        </p:spPr>
        <p:txBody>
          <a:bodyPr wrap="square" rtlCol="0">
            <a:spAutoFit/>
          </a:bodyPr>
          <a:lstStyle/>
          <a:p>
            <a:pPr algn="r"/>
            <a:r>
              <a:rPr lang="en-US" altLang="zh-CN" sz="3600" b="1">
                <a:solidFill>
                  <a:srgbClr val="5A8FC0"/>
                </a:solidFill>
                <a:latin typeface="华文细黑" panose="02010600040101010101" charset="-122"/>
                <a:ea typeface="华文细黑" panose="02010600040101010101" charset="-122"/>
              </a:rPr>
              <a:t>04</a:t>
            </a:r>
          </a:p>
        </p:txBody>
      </p:sp>
      <p:sp>
        <p:nvSpPr>
          <p:cNvPr id="37" name="文本框 36"/>
          <p:cNvSpPr txBox="1"/>
          <p:nvPr/>
        </p:nvSpPr>
        <p:spPr>
          <a:xfrm>
            <a:off x="6624955" y="5128260"/>
            <a:ext cx="3961765" cy="700769"/>
          </a:xfrm>
          <a:prstGeom prst="rect">
            <a:avLst/>
          </a:prstGeom>
          <a:noFill/>
        </p:spPr>
        <p:txBody>
          <a:bodyPr wrap="square" rtlCol="0">
            <a:spAutoFit/>
          </a:bodyPr>
          <a:lstStyle/>
          <a:p>
            <a:pPr algn="l" fontAlgn="auto">
              <a:lnSpc>
                <a:spcPct val="120000"/>
              </a:lnSpc>
            </a:pPr>
            <a:r>
              <a:rPr lang="zh-CN" altLang="en-US" sz="3600" dirty="0">
                <a:solidFill>
                  <a:srgbClr val="5A8FC0"/>
                </a:solidFill>
                <a:latin typeface="方正清刻本悦宋简体" panose="02000000000000000000" charset="-122"/>
                <a:ea typeface="方正清刻本悦宋简体" panose="02000000000000000000" charset="-122"/>
                <a:sym typeface="+mn-ea"/>
              </a:rPr>
              <a:t>进度安排</a:t>
            </a:r>
          </a:p>
        </p:txBody>
      </p:sp>
      <p:sp>
        <p:nvSpPr>
          <p:cNvPr id="9" name="文本框 8"/>
          <p:cNvSpPr txBox="1"/>
          <p:nvPr/>
        </p:nvSpPr>
        <p:spPr>
          <a:xfrm>
            <a:off x="2339975" y="3103245"/>
            <a:ext cx="1834515" cy="829945"/>
          </a:xfrm>
          <a:prstGeom prst="rect">
            <a:avLst/>
          </a:prstGeom>
          <a:noFill/>
        </p:spPr>
        <p:txBody>
          <a:bodyPr wrap="square" rtlCol="0">
            <a:spAutoFit/>
          </a:bodyPr>
          <a:lstStyle/>
          <a:p>
            <a:pPr algn="ctr"/>
            <a:r>
              <a:rPr lang="zh-CN" altLang="en-US" sz="4800">
                <a:solidFill>
                  <a:schemeClr val="bg1"/>
                </a:solidFill>
                <a:latin typeface="方正清刻本悦宋简体" panose="02000000000000000000" charset="-122"/>
                <a:ea typeface="方正清刻本悦宋简体" panose="02000000000000000000" charset="-122"/>
              </a:rPr>
              <a:t>目 录</a:t>
            </a:r>
          </a:p>
        </p:txBody>
      </p:sp>
      <p:sp>
        <p:nvSpPr>
          <p:cNvPr id="10" name="文本框 9"/>
          <p:cNvSpPr txBox="1"/>
          <p:nvPr/>
        </p:nvSpPr>
        <p:spPr>
          <a:xfrm>
            <a:off x="2425700" y="3910965"/>
            <a:ext cx="1663700" cy="460375"/>
          </a:xfrm>
          <a:prstGeom prst="rect">
            <a:avLst/>
          </a:prstGeom>
          <a:noFill/>
        </p:spPr>
        <p:txBody>
          <a:bodyPr wrap="square" rtlCol="0">
            <a:spAutoFit/>
          </a:bodyPr>
          <a:lstStyle/>
          <a:p>
            <a:pPr algn="ctr"/>
            <a:r>
              <a:rPr lang="en-US" altLang="zh-CN" sz="2400">
                <a:solidFill>
                  <a:schemeClr val="bg1"/>
                </a:solidFill>
                <a:latin typeface="华文细黑" panose="02010600040101010101" charset="-122"/>
                <a:ea typeface="华文细黑" panose="02010600040101010101" charset="-122"/>
              </a:rPr>
              <a:t>Contents</a:t>
            </a: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14" presetClass="entr" presetSubtype="5" fill="hold" nodeType="afterEffect">
                                  <p:stCondLst>
                                    <p:cond delay="0"/>
                                  </p:stCondLst>
                                  <p:childTnLst>
                                    <p:set>
                                      <p:cBhvr>
                                        <p:cTn id="11" dur="1" fill="hold">
                                          <p:stCondLst>
                                            <p:cond delay="0"/>
                                          </p:stCondLst>
                                        </p:cTn>
                                        <p:tgtEl>
                                          <p:spTgt spid="39"/>
                                        </p:tgtEl>
                                        <p:attrNameLst>
                                          <p:attrName>style.visibility</p:attrName>
                                        </p:attrNameLst>
                                      </p:cBhvr>
                                      <p:to>
                                        <p:strVal val="visible"/>
                                      </p:to>
                                    </p:set>
                                    <p:animEffect transition="in" filter="randombar(vertical)">
                                      <p:cBhvr>
                                        <p:cTn id="12" dur="500"/>
                                        <p:tgtEl>
                                          <p:spTgt spid="39"/>
                                        </p:tgtEl>
                                      </p:cBhvr>
                                    </p:animEffect>
                                  </p:childTnLst>
                                </p:cTn>
                              </p:par>
                            </p:childTnLst>
                          </p:cTn>
                        </p:par>
                        <p:par>
                          <p:cTn id="13" fill="hold">
                            <p:stCondLst>
                              <p:cond delay="1000"/>
                            </p:stCondLst>
                            <p:childTnLst>
                              <p:par>
                                <p:cTn id="14" presetID="53" presetClass="entr" presetSubtype="16" fill="hold" grpId="0" nodeType="afterEffect">
                                  <p:stCondLst>
                                    <p:cond delay="0"/>
                                  </p:stCondLst>
                                  <p:childTnLst>
                                    <p:set>
                                      <p:cBhvr>
                                        <p:cTn id="15" dur="1" fill="hold">
                                          <p:stCondLst>
                                            <p:cond delay="0"/>
                                          </p:stCondLst>
                                        </p:cTn>
                                        <p:tgtEl>
                                          <p:spTgt spid="9"/>
                                        </p:tgtEl>
                                        <p:attrNameLst>
                                          <p:attrName>style.visibility</p:attrName>
                                        </p:attrNameLst>
                                      </p:cBhvr>
                                      <p:to>
                                        <p:strVal val="visible"/>
                                      </p:to>
                                    </p:set>
                                    <p:anim calcmode="lin" valueType="num">
                                      <p:cBhvr>
                                        <p:cTn id="16" dur="500" fill="hold"/>
                                        <p:tgtEl>
                                          <p:spTgt spid="9"/>
                                        </p:tgtEl>
                                        <p:attrNameLst>
                                          <p:attrName>ppt_w</p:attrName>
                                        </p:attrNameLst>
                                      </p:cBhvr>
                                      <p:tavLst>
                                        <p:tav tm="0">
                                          <p:val>
                                            <p:fltVal val="0"/>
                                          </p:val>
                                        </p:tav>
                                        <p:tav tm="100000">
                                          <p:val>
                                            <p:strVal val="#ppt_w"/>
                                          </p:val>
                                        </p:tav>
                                      </p:tavLst>
                                    </p:anim>
                                    <p:anim calcmode="lin" valueType="num">
                                      <p:cBhvr>
                                        <p:cTn id="17" dur="500" fill="hold"/>
                                        <p:tgtEl>
                                          <p:spTgt spid="9"/>
                                        </p:tgtEl>
                                        <p:attrNameLst>
                                          <p:attrName>ppt_h</p:attrName>
                                        </p:attrNameLst>
                                      </p:cBhvr>
                                      <p:tavLst>
                                        <p:tav tm="0">
                                          <p:val>
                                            <p:fltVal val="0"/>
                                          </p:val>
                                        </p:tav>
                                        <p:tav tm="100000">
                                          <p:val>
                                            <p:strVal val="#ppt_h"/>
                                          </p:val>
                                        </p:tav>
                                      </p:tavLst>
                                    </p:anim>
                                    <p:animEffect transition="in" filter="fade">
                                      <p:cBhvr>
                                        <p:cTn id="18" dur="500"/>
                                        <p:tgtEl>
                                          <p:spTgt spid="9"/>
                                        </p:tgtEl>
                                      </p:cBhvr>
                                    </p:animEffect>
                                  </p:childTnLst>
                                </p:cTn>
                              </p:par>
                            </p:childTnLst>
                          </p:cTn>
                        </p:par>
                        <p:par>
                          <p:cTn id="19" fill="hold">
                            <p:stCondLst>
                              <p:cond delay="1500"/>
                            </p:stCondLst>
                            <p:childTnLst>
                              <p:par>
                                <p:cTn id="20" presetID="53" presetClass="entr" presetSubtype="16" fill="hold" grpId="0" nodeType="afterEffect">
                                  <p:stCondLst>
                                    <p:cond delay="0"/>
                                  </p:stCondLst>
                                  <p:childTnLst>
                                    <p:set>
                                      <p:cBhvr>
                                        <p:cTn id="21" dur="1" fill="hold">
                                          <p:stCondLst>
                                            <p:cond delay="0"/>
                                          </p:stCondLst>
                                        </p:cTn>
                                        <p:tgtEl>
                                          <p:spTgt spid="10"/>
                                        </p:tgtEl>
                                        <p:attrNameLst>
                                          <p:attrName>style.visibility</p:attrName>
                                        </p:attrNameLst>
                                      </p:cBhvr>
                                      <p:to>
                                        <p:strVal val="visible"/>
                                      </p:to>
                                    </p:set>
                                    <p:anim calcmode="lin" valueType="num">
                                      <p:cBhvr>
                                        <p:cTn id="22" dur="500" fill="hold"/>
                                        <p:tgtEl>
                                          <p:spTgt spid="10"/>
                                        </p:tgtEl>
                                        <p:attrNameLst>
                                          <p:attrName>ppt_w</p:attrName>
                                        </p:attrNameLst>
                                      </p:cBhvr>
                                      <p:tavLst>
                                        <p:tav tm="0">
                                          <p:val>
                                            <p:fltVal val="0"/>
                                          </p:val>
                                        </p:tav>
                                        <p:tav tm="100000">
                                          <p:val>
                                            <p:strVal val="#ppt_w"/>
                                          </p:val>
                                        </p:tav>
                                      </p:tavLst>
                                    </p:anim>
                                    <p:anim calcmode="lin" valueType="num">
                                      <p:cBhvr>
                                        <p:cTn id="23" dur="500" fill="hold"/>
                                        <p:tgtEl>
                                          <p:spTgt spid="10"/>
                                        </p:tgtEl>
                                        <p:attrNameLst>
                                          <p:attrName>ppt_h</p:attrName>
                                        </p:attrNameLst>
                                      </p:cBhvr>
                                      <p:tavLst>
                                        <p:tav tm="0">
                                          <p:val>
                                            <p:fltVal val="0"/>
                                          </p:val>
                                        </p:tav>
                                        <p:tav tm="100000">
                                          <p:val>
                                            <p:strVal val="#ppt_h"/>
                                          </p:val>
                                        </p:tav>
                                      </p:tavLst>
                                    </p:anim>
                                    <p:animEffect transition="in" filter="fade">
                                      <p:cBhvr>
                                        <p:cTn id="24" dur="500"/>
                                        <p:tgtEl>
                                          <p:spTgt spid="10"/>
                                        </p:tgtEl>
                                      </p:cBhvr>
                                    </p:animEffect>
                                  </p:childTnLst>
                                </p:cTn>
                              </p:par>
                            </p:childTnLst>
                          </p:cTn>
                        </p:par>
                        <p:par>
                          <p:cTn id="25" fill="hold">
                            <p:stCondLst>
                              <p:cond delay="2000"/>
                            </p:stCondLst>
                            <p:childTnLst>
                              <p:par>
                                <p:cTn id="26" presetID="52" presetClass="entr" presetSubtype="0" fill="hold" grpId="0" nodeType="afterEffect">
                                  <p:stCondLst>
                                    <p:cond delay="0"/>
                                  </p:stCondLst>
                                  <p:childTnLst>
                                    <p:set>
                                      <p:cBhvr>
                                        <p:cTn id="27" dur="1" fill="hold">
                                          <p:stCondLst>
                                            <p:cond delay="0"/>
                                          </p:stCondLst>
                                        </p:cTn>
                                        <p:tgtEl>
                                          <p:spTgt spid="13"/>
                                        </p:tgtEl>
                                        <p:attrNameLst>
                                          <p:attrName>style.visibility</p:attrName>
                                        </p:attrNameLst>
                                      </p:cBhvr>
                                      <p:to>
                                        <p:strVal val="visible"/>
                                      </p:to>
                                    </p:set>
                                    <p:animScale>
                                      <p:cBhvr>
                                        <p:cTn id="28" dur="500" decel="50000" fill="hold">
                                          <p:stCondLst>
                                            <p:cond delay="0"/>
                                          </p:stCondLst>
                                        </p:cTn>
                                        <p:tgtEl>
                                          <p:spTgt spid="13"/>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9" dur="500" decel="50000" fill="hold">
                                          <p:stCondLst>
                                            <p:cond delay="0"/>
                                          </p:stCondLst>
                                        </p:cTn>
                                        <p:tgtEl>
                                          <p:spTgt spid="13"/>
                                        </p:tgtEl>
                                        <p:attrNameLst>
                                          <p:attrName>ppt_x</p:attrName>
                                          <p:attrName>ppt_y</p:attrName>
                                        </p:attrNameLst>
                                      </p:cBhvr>
                                    </p:animMotion>
                                    <p:animEffect transition="in" filter="fade">
                                      <p:cBhvr>
                                        <p:cTn id="30" dur="500"/>
                                        <p:tgtEl>
                                          <p:spTgt spid="13"/>
                                        </p:tgtEl>
                                      </p:cBhvr>
                                    </p:animEffect>
                                  </p:childTnLst>
                                </p:cTn>
                              </p:par>
                              <p:par>
                                <p:cTn id="31" presetID="22" presetClass="entr" presetSubtype="8" fill="hold" grpId="1" nodeType="withEffect">
                                  <p:stCondLst>
                                    <p:cond delay="0"/>
                                  </p:stCondLst>
                                  <p:childTnLst>
                                    <p:set>
                                      <p:cBhvr>
                                        <p:cTn id="32" dur="1" fill="hold">
                                          <p:stCondLst>
                                            <p:cond delay="0"/>
                                          </p:stCondLst>
                                        </p:cTn>
                                        <p:tgtEl>
                                          <p:spTgt spid="23"/>
                                        </p:tgtEl>
                                        <p:attrNameLst>
                                          <p:attrName>style.visibility</p:attrName>
                                        </p:attrNameLst>
                                      </p:cBhvr>
                                      <p:to>
                                        <p:strVal val="visible"/>
                                      </p:to>
                                    </p:set>
                                    <p:animEffect transition="in" filter="wipe(left)">
                                      <p:cBhvr>
                                        <p:cTn id="33" dur="500"/>
                                        <p:tgtEl>
                                          <p:spTgt spid="23"/>
                                        </p:tgtEl>
                                      </p:cBhvr>
                                    </p:animEffect>
                                  </p:childTnLst>
                                </p:cTn>
                              </p:par>
                            </p:childTnLst>
                          </p:cTn>
                        </p:par>
                        <p:par>
                          <p:cTn id="34" fill="hold">
                            <p:stCondLst>
                              <p:cond delay="2500"/>
                            </p:stCondLst>
                            <p:childTnLst>
                              <p:par>
                                <p:cTn id="35" presetID="52" presetClass="entr" presetSubtype="0" fill="hold" grpId="0" nodeType="afterEffect">
                                  <p:stCondLst>
                                    <p:cond delay="0"/>
                                  </p:stCondLst>
                                  <p:childTnLst>
                                    <p:set>
                                      <p:cBhvr>
                                        <p:cTn id="36" dur="1" fill="hold">
                                          <p:stCondLst>
                                            <p:cond delay="0"/>
                                          </p:stCondLst>
                                        </p:cTn>
                                        <p:tgtEl>
                                          <p:spTgt spid="24"/>
                                        </p:tgtEl>
                                        <p:attrNameLst>
                                          <p:attrName>style.visibility</p:attrName>
                                        </p:attrNameLst>
                                      </p:cBhvr>
                                      <p:to>
                                        <p:strVal val="visible"/>
                                      </p:to>
                                    </p:set>
                                    <p:animScale>
                                      <p:cBhvr>
                                        <p:cTn id="37" dur="500" decel="50000" fill="hold">
                                          <p:stCondLst>
                                            <p:cond delay="0"/>
                                          </p:stCondLst>
                                        </p:cTn>
                                        <p:tgtEl>
                                          <p:spTgt spid="24"/>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8" dur="500" decel="50000" fill="hold">
                                          <p:stCondLst>
                                            <p:cond delay="0"/>
                                          </p:stCondLst>
                                        </p:cTn>
                                        <p:tgtEl>
                                          <p:spTgt spid="24"/>
                                        </p:tgtEl>
                                        <p:attrNameLst>
                                          <p:attrName>ppt_x</p:attrName>
                                          <p:attrName>ppt_y</p:attrName>
                                        </p:attrNameLst>
                                      </p:cBhvr>
                                    </p:animMotion>
                                    <p:animEffect transition="in" filter="fade">
                                      <p:cBhvr>
                                        <p:cTn id="39" dur="500"/>
                                        <p:tgtEl>
                                          <p:spTgt spid="24"/>
                                        </p:tgtEl>
                                      </p:cBhvr>
                                    </p:animEffect>
                                  </p:childTnLst>
                                </p:cTn>
                              </p:par>
                              <p:par>
                                <p:cTn id="40" presetID="22" presetClass="entr" presetSubtype="8" fill="hold" grpId="1" nodeType="withEffect">
                                  <p:stCondLst>
                                    <p:cond delay="0"/>
                                  </p:stCondLst>
                                  <p:childTnLst>
                                    <p:set>
                                      <p:cBhvr>
                                        <p:cTn id="41" dur="1" fill="hold">
                                          <p:stCondLst>
                                            <p:cond delay="0"/>
                                          </p:stCondLst>
                                        </p:cTn>
                                        <p:tgtEl>
                                          <p:spTgt spid="30"/>
                                        </p:tgtEl>
                                        <p:attrNameLst>
                                          <p:attrName>style.visibility</p:attrName>
                                        </p:attrNameLst>
                                      </p:cBhvr>
                                      <p:to>
                                        <p:strVal val="visible"/>
                                      </p:to>
                                    </p:set>
                                    <p:animEffect transition="in" filter="wipe(left)">
                                      <p:cBhvr>
                                        <p:cTn id="42" dur="500"/>
                                        <p:tgtEl>
                                          <p:spTgt spid="30"/>
                                        </p:tgtEl>
                                      </p:cBhvr>
                                    </p:animEffect>
                                  </p:childTnLst>
                                </p:cTn>
                              </p:par>
                            </p:childTnLst>
                          </p:cTn>
                        </p:par>
                        <p:par>
                          <p:cTn id="43" fill="hold">
                            <p:stCondLst>
                              <p:cond delay="3000"/>
                            </p:stCondLst>
                            <p:childTnLst>
                              <p:par>
                                <p:cTn id="44" presetID="52" presetClass="entr" presetSubtype="0" fill="hold" grpId="0" nodeType="afterEffect">
                                  <p:stCondLst>
                                    <p:cond delay="0"/>
                                  </p:stCondLst>
                                  <p:childTnLst>
                                    <p:set>
                                      <p:cBhvr>
                                        <p:cTn id="45" dur="1" fill="hold">
                                          <p:stCondLst>
                                            <p:cond delay="0"/>
                                          </p:stCondLst>
                                        </p:cTn>
                                        <p:tgtEl>
                                          <p:spTgt spid="32"/>
                                        </p:tgtEl>
                                        <p:attrNameLst>
                                          <p:attrName>style.visibility</p:attrName>
                                        </p:attrNameLst>
                                      </p:cBhvr>
                                      <p:to>
                                        <p:strVal val="visible"/>
                                      </p:to>
                                    </p:set>
                                    <p:animScale>
                                      <p:cBhvr>
                                        <p:cTn id="46" dur="500" decel="50000" fill="hold">
                                          <p:stCondLst>
                                            <p:cond delay="0"/>
                                          </p:stCondLst>
                                        </p:cTn>
                                        <p:tgtEl>
                                          <p:spTgt spid="32"/>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47" dur="500" decel="50000" fill="hold">
                                          <p:stCondLst>
                                            <p:cond delay="0"/>
                                          </p:stCondLst>
                                        </p:cTn>
                                        <p:tgtEl>
                                          <p:spTgt spid="32"/>
                                        </p:tgtEl>
                                        <p:attrNameLst>
                                          <p:attrName>ppt_x</p:attrName>
                                          <p:attrName>ppt_y</p:attrName>
                                        </p:attrNameLst>
                                      </p:cBhvr>
                                    </p:animMotion>
                                    <p:animEffect transition="in" filter="fade">
                                      <p:cBhvr>
                                        <p:cTn id="48" dur="500"/>
                                        <p:tgtEl>
                                          <p:spTgt spid="32"/>
                                        </p:tgtEl>
                                      </p:cBhvr>
                                    </p:animEffect>
                                  </p:childTnLst>
                                </p:cTn>
                              </p:par>
                              <p:par>
                                <p:cTn id="49" presetID="22" presetClass="entr" presetSubtype="8" fill="hold" grpId="1" nodeType="withEffect">
                                  <p:stCondLst>
                                    <p:cond delay="0"/>
                                  </p:stCondLst>
                                  <p:childTnLst>
                                    <p:set>
                                      <p:cBhvr>
                                        <p:cTn id="50" dur="1" fill="hold">
                                          <p:stCondLst>
                                            <p:cond delay="0"/>
                                          </p:stCondLst>
                                        </p:cTn>
                                        <p:tgtEl>
                                          <p:spTgt spid="33"/>
                                        </p:tgtEl>
                                        <p:attrNameLst>
                                          <p:attrName>style.visibility</p:attrName>
                                        </p:attrNameLst>
                                      </p:cBhvr>
                                      <p:to>
                                        <p:strVal val="visible"/>
                                      </p:to>
                                    </p:set>
                                    <p:animEffect transition="in" filter="wipe(left)">
                                      <p:cBhvr>
                                        <p:cTn id="51" dur="500"/>
                                        <p:tgtEl>
                                          <p:spTgt spid="33"/>
                                        </p:tgtEl>
                                      </p:cBhvr>
                                    </p:animEffect>
                                  </p:childTnLst>
                                </p:cTn>
                              </p:par>
                            </p:childTnLst>
                          </p:cTn>
                        </p:par>
                        <p:par>
                          <p:cTn id="52" fill="hold">
                            <p:stCondLst>
                              <p:cond delay="3500"/>
                            </p:stCondLst>
                            <p:childTnLst>
                              <p:par>
                                <p:cTn id="53" presetID="52" presetClass="entr" presetSubtype="0" fill="hold" grpId="0" nodeType="afterEffect">
                                  <p:stCondLst>
                                    <p:cond delay="0"/>
                                  </p:stCondLst>
                                  <p:childTnLst>
                                    <p:set>
                                      <p:cBhvr>
                                        <p:cTn id="54" dur="1" fill="hold">
                                          <p:stCondLst>
                                            <p:cond delay="0"/>
                                          </p:stCondLst>
                                        </p:cTn>
                                        <p:tgtEl>
                                          <p:spTgt spid="36"/>
                                        </p:tgtEl>
                                        <p:attrNameLst>
                                          <p:attrName>style.visibility</p:attrName>
                                        </p:attrNameLst>
                                      </p:cBhvr>
                                      <p:to>
                                        <p:strVal val="visible"/>
                                      </p:to>
                                    </p:set>
                                    <p:animScale>
                                      <p:cBhvr>
                                        <p:cTn id="55" dur="500" decel="50000" fill="hold">
                                          <p:stCondLst>
                                            <p:cond delay="0"/>
                                          </p:stCondLst>
                                        </p:cTn>
                                        <p:tgtEl>
                                          <p:spTgt spid="3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56" dur="500" decel="50000" fill="hold">
                                          <p:stCondLst>
                                            <p:cond delay="0"/>
                                          </p:stCondLst>
                                        </p:cTn>
                                        <p:tgtEl>
                                          <p:spTgt spid="36"/>
                                        </p:tgtEl>
                                        <p:attrNameLst>
                                          <p:attrName>ppt_x</p:attrName>
                                          <p:attrName>ppt_y</p:attrName>
                                        </p:attrNameLst>
                                      </p:cBhvr>
                                    </p:animMotion>
                                    <p:animEffect transition="in" filter="fade">
                                      <p:cBhvr>
                                        <p:cTn id="57" dur="500"/>
                                        <p:tgtEl>
                                          <p:spTgt spid="36"/>
                                        </p:tgtEl>
                                      </p:cBhvr>
                                    </p:animEffect>
                                  </p:childTnLst>
                                </p:cTn>
                              </p:par>
                              <p:par>
                                <p:cTn id="58" presetID="22" presetClass="entr" presetSubtype="8" fill="hold" grpId="1" nodeType="withEffect">
                                  <p:stCondLst>
                                    <p:cond delay="0"/>
                                  </p:stCondLst>
                                  <p:childTnLst>
                                    <p:set>
                                      <p:cBhvr>
                                        <p:cTn id="59" dur="1" fill="hold">
                                          <p:stCondLst>
                                            <p:cond delay="0"/>
                                          </p:stCondLst>
                                        </p:cTn>
                                        <p:tgtEl>
                                          <p:spTgt spid="37"/>
                                        </p:tgtEl>
                                        <p:attrNameLst>
                                          <p:attrName>style.visibility</p:attrName>
                                        </p:attrNameLst>
                                      </p:cBhvr>
                                      <p:to>
                                        <p:strVal val="visible"/>
                                      </p:to>
                                    </p:set>
                                    <p:animEffect transition="in" filter="wipe(left)">
                                      <p:cBhvr>
                                        <p:cTn id="60"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23" grpId="1"/>
      <p:bldP spid="24" grpId="0"/>
      <p:bldP spid="30" grpId="1"/>
      <p:bldP spid="32" grpId="0"/>
      <p:bldP spid="33" grpId="1"/>
      <p:bldP spid="36" grpId="0"/>
      <p:bldP spid="37" grpId="1"/>
      <p:bldP spid="9" grpId="0"/>
      <p:bldP spid="1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羽毛"/>
          <p:cNvPicPr>
            <a:picLocks noChangeAspect="1"/>
          </p:cNvPicPr>
          <p:nvPr/>
        </p:nvPicPr>
        <p:blipFill>
          <a:blip r:embed="rId3"/>
          <a:stretch>
            <a:fillRect/>
          </a:stretch>
        </p:blipFill>
        <p:spPr>
          <a:xfrm>
            <a:off x="-635" y="0"/>
            <a:ext cx="12192635" cy="6858000"/>
          </a:xfrm>
          <a:prstGeom prst="rect">
            <a:avLst/>
          </a:prstGeom>
        </p:spPr>
      </p:pic>
      <p:sp>
        <p:nvSpPr>
          <p:cNvPr id="7" name="文本框 6"/>
          <p:cNvSpPr txBox="1"/>
          <p:nvPr/>
        </p:nvSpPr>
        <p:spPr>
          <a:xfrm>
            <a:off x="2647950" y="2139315"/>
            <a:ext cx="6894830" cy="1322070"/>
          </a:xfrm>
          <a:prstGeom prst="rect">
            <a:avLst/>
          </a:prstGeom>
          <a:noFill/>
        </p:spPr>
        <p:txBody>
          <a:bodyPr wrap="square" rtlCol="0">
            <a:spAutoFit/>
          </a:bodyPr>
          <a:lstStyle/>
          <a:p>
            <a:pPr algn="ctr"/>
            <a:r>
              <a:rPr lang="en-US" altLang="zh-CN" sz="8000" b="1">
                <a:solidFill>
                  <a:srgbClr val="5A8FC0"/>
                </a:solidFill>
                <a:latin typeface="微软雅黑" panose="020B0503020204020204" charset="-122"/>
                <a:ea typeface="微软雅黑" panose="020B0503020204020204" charset="-122"/>
              </a:rPr>
              <a:t>THANK YOU</a:t>
            </a:r>
          </a:p>
        </p:txBody>
      </p:sp>
      <p:sp>
        <p:nvSpPr>
          <p:cNvPr id="3" name="文本框 2"/>
          <p:cNvSpPr txBox="1"/>
          <p:nvPr/>
        </p:nvSpPr>
        <p:spPr>
          <a:xfrm>
            <a:off x="2978785" y="3461385"/>
            <a:ext cx="6233160" cy="645160"/>
          </a:xfrm>
          <a:prstGeom prst="rect">
            <a:avLst/>
          </a:prstGeom>
          <a:noFill/>
        </p:spPr>
        <p:txBody>
          <a:bodyPr wrap="square" rtlCol="0">
            <a:spAutoFit/>
          </a:bodyPr>
          <a:lstStyle/>
          <a:p>
            <a:pPr algn="ctr" fontAlgn="auto">
              <a:lnSpc>
                <a:spcPct val="150000"/>
              </a:lnSpc>
            </a:pPr>
            <a:r>
              <a:rPr lang="zh-CN" altLang="en-US" sz="1200">
                <a:solidFill>
                  <a:schemeClr val="tx1">
                    <a:lumMod val="65000"/>
                    <a:lumOff val="35000"/>
                  </a:schemeClr>
                </a:solidFill>
                <a:latin typeface="微软雅黑" panose="020B0503020204020204" charset="-122"/>
                <a:ea typeface="微软雅黑" panose="020B0503020204020204" charset="-122"/>
                <a:sym typeface="+mn-ea"/>
              </a:rPr>
              <a:t>For our ever-lasting friendship, send sincere blessings and warm greetings to my friends whom I miss so much.</a:t>
            </a: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edge">
                                      <p:cBhvr>
                                        <p:cTn id="7" dur="1000"/>
                                        <p:tgtEl>
                                          <p:spTgt spid="4"/>
                                        </p:tgtEl>
                                      </p:cBhvr>
                                    </p:animEffect>
                                  </p:childTnLst>
                                </p:cTn>
                              </p:par>
                            </p:childTnLst>
                          </p:cTn>
                        </p:par>
                        <p:par>
                          <p:cTn id="8" fill="hold">
                            <p:stCondLst>
                              <p:cond delay="1000"/>
                            </p:stCondLst>
                            <p:childTnLst>
                              <p:par>
                                <p:cTn id="9" presetID="41" presetClass="entr" presetSubtype="0" fill="hold" grpId="1" nodeType="afterEffect">
                                  <p:stCondLst>
                                    <p:cond delay="0"/>
                                  </p:stCondLst>
                                  <p:iterate type="lt">
                                    <p:tmPct val="10000"/>
                                  </p:iterate>
                                  <p:childTnLst>
                                    <p:set>
                                      <p:cBhvr>
                                        <p:cTn id="10" dur="1" fill="hold">
                                          <p:stCondLst>
                                            <p:cond delay="0"/>
                                          </p:stCondLst>
                                        </p:cTn>
                                        <p:tgtEl>
                                          <p:spTgt spid="7"/>
                                        </p:tgtEl>
                                        <p:attrNameLst>
                                          <p:attrName>style.visibility</p:attrName>
                                        </p:attrNameLst>
                                      </p:cBhvr>
                                      <p:to>
                                        <p:strVal val="visible"/>
                                      </p:to>
                                    </p:set>
                                    <p:anim calcmode="lin" valueType="num">
                                      <p:cBhvr>
                                        <p:cTn id="11" dur="500" fill="hold"/>
                                        <p:tgtEl>
                                          <p:spTgt spid="7"/>
                                        </p:tgtEl>
                                        <p:attrNameLst>
                                          <p:attrName>ppt_x</p:attrName>
                                        </p:attrNameLst>
                                      </p:cBhvr>
                                      <p:tavLst>
                                        <p:tav tm="0">
                                          <p:val>
                                            <p:strVal val="#ppt_x"/>
                                          </p:val>
                                        </p:tav>
                                        <p:tav tm="50000">
                                          <p:val>
                                            <p:strVal val="#ppt_x+.1"/>
                                          </p:val>
                                        </p:tav>
                                        <p:tav tm="100000">
                                          <p:val>
                                            <p:strVal val="#ppt_x"/>
                                          </p:val>
                                        </p:tav>
                                      </p:tavLst>
                                    </p:anim>
                                    <p:anim calcmode="lin" valueType="num">
                                      <p:cBhvr>
                                        <p:cTn id="12" dur="500" fill="hold"/>
                                        <p:tgtEl>
                                          <p:spTgt spid="7"/>
                                        </p:tgtEl>
                                        <p:attrNameLst>
                                          <p:attrName>ppt_y</p:attrName>
                                        </p:attrNameLst>
                                      </p:cBhvr>
                                      <p:tavLst>
                                        <p:tav tm="0">
                                          <p:val>
                                            <p:strVal val="#ppt_y"/>
                                          </p:val>
                                        </p:tav>
                                        <p:tav tm="100000">
                                          <p:val>
                                            <p:strVal val="#ppt_y"/>
                                          </p:val>
                                        </p:tav>
                                      </p:tavLst>
                                    </p:anim>
                                    <p:anim calcmode="lin" valueType="num">
                                      <p:cBhvr>
                                        <p:cTn id="13" dur="500" fill="hold"/>
                                        <p:tgtEl>
                                          <p:spTgt spid="7"/>
                                        </p:tgtEl>
                                        <p:attrNameLst>
                                          <p:attrName>ppt_h</p:attrName>
                                        </p:attrNameLst>
                                      </p:cBhvr>
                                      <p:tavLst>
                                        <p:tav tm="0">
                                          <p:val>
                                            <p:strVal val="#ppt_h/10"/>
                                          </p:val>
                                        </p:tav>
                                        <p:tav tm="50000">
                                          <p:val>
                                            <p:strVal val="#ppt_h+.01"/>
                                          </p:val>
                                        </p:tav>
                                        <p:tav tm="100000">
                                          <p:val>
                                            <p:strVal val="#ppt_h"/>
                                          </p:val>
                                        </p:tav>
                                      </p:tavLst>
                                    </p:anim>
                                    <p:anim calcmode="lin" valueType="num">
                                      <p:cBhvr>
                                        <p:cTn id="14" dur="500" fill="hold"/>
                                        <p:tgtEl>
                                          <p:spTgt spid="7"/>
                                        </p:tgtEl>
                                        <p:attrNameLst>
                                          <p:attrName>ppt_w</p:attrName>
                                        </p:attrNameLst>
                                      </p:cBhvr>
                                      <p:tavLst>
                                        <p:tav tm="0">
                                          <p:val>
                                            <p:strVal val="#ppt_w/10"/>
                                          </p:val>
                                        </p:tav>
                                        <p:tav tm="50000">
                                          <p:val>
                                            <p:strVal val="#ppt_w+.01"/>
                                          </p:val>
                                        </p:tav>
                                        <p:tav tm="100000">
                                          <p:val>
                                            <p:strVal val="#ppt_w"/>
                                          </p:val>
                                        </p:tav>
                                      </p:tavLst>
                                    </p:anim>
                                    <p:animEffect transition="in" filter="fade">
                                      <p:cBhvr>
                                        <p:cTn id="15" dur="500" tmFilter="0,0; .5, 1; 1, 1"/>
                                        <p:tgtEl>
                                          <p:spTgt spid="7"/>
                                        </p:tgtEl>
                                      </p:cBhvr>
                                    </p:animEffect>
                                  </p:childTnLst>
                                </p:cTn>
                              </p:par>
                            </p:childTnLst>
                          </p:cTn>
                        </p:par>
                        <p:par>
                          <p:cTn id="16" fill="hold">
                            <p:stCondLst>
                              <p:cond delay="1899"/>
                            </p:stCondLst>
                            <p:childTnLst>
                              <p:par>
                                <p:cTn id="17" presetID="42" presetClass="entr" presetSubtype="0" fill="hold" grpId="1"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500"/>
                                        <p:tgtEl>
                                          <p:spTgt spid="3"/>
                                        </p:tgtEl>
                                      </p:cBhvr>
                                    </p:animEffect>
                                    <p:anim calcmode="lin" valueType="num">
                                      <p:cBhvr>
                                        <p:cTn id="20" dur="500" fill="hold"/>
                                        <p:tgtEl>
                                          <p:spTgt spid="3"/>
                                        </p:tgtEl>
                                        <p:attrNameLst>
                                          <p:attrName>ppt_x</p:attrName>
                                        </p:attrNameLst>
                                      </p:cBhvr>
                                      <p:tavLst>
                                        <p:tav tm="0">
                                          <p:val>
                                            <p:strVal val="#ppt_x"/>
                                          </p:val>
                                        </p:tav>
                                        <p:tav tm="100000">
                                          <p:val>
                                            <p:strVal val="#ppt_x"/>
                                          </p:val>
                                        </p:tav>
                                      </p:tavLst>
                                    </p:anim>
                                    <p:anim calcmode="lin" valueType="num">
                                      <p:cBhvr>
                                        <p:cTn id="21" dur="5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P spid="3" grpId="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羽毛1"/>
          <p:cNvPicPr>
            <a:picLocks noChangeAspect="1"/>
          </p:cNvPicPr>
          <p:nvPr/>
        </p:nvPicPr>
        <p:blipFill>
          <a:blip r:embed="rId3"/>
          <a:stretch>
            <a:fillRect/>
          </a:stretch>
        </p:blipFill>
        <p:spPr>
          <a:xfrm>
            <a:off x="-10795" y="-5715"/>
            <a:ext cx="12213590" cy="6870065"/>
          </a:xfrm>
          <a:prstGeom prst="rect">
            <a:avLst/>
          </a:prstGeom>
        </p:spPr>
      </p:pic>
      <p:sp>
        <p:nvSpPr>
          <p:cNvPr id="3" name="矩形 2"/>
          <p:cNvSpPr/>
          <p:nvPr/>
        </p:nvSpPr>
        <p:spPr>
          <a:xfrm>
            <a:off x="2188210" y="2221865"/>
            <a:ext cx="7816215" cy="2415540"/>
          </a:xfrm>
          <a:prstGeom prst="rect">
            <a:avLst/>
          </a:prstGeom>
          <a:noFill/>
          <a:ln>
            <a:solidFill>
              <a:srgbClr val="5A8F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p:cNvSpPr txBox="1"/>
          <p:nvPr/>
        </p:nvSpPr>
        <p:spPr>
          <a:xfrm>
            <a:off x="2303145" y="2540635"/>
            <a:ext cx="1963420" cy="1938020"/>
          </a:xfrm>
          <a:prstGeom prst="rect">
            <a:avLst/>
          </a:prstGeom>
          <a:noFill/>
        </p:spPr>
        <p:txBody>
          <a:bodyPr wrap="square" rtlCol="0">
            <a:spAutoFit/>
          </a:bodyPr>
          <a:lstStyle/>
          <a:p>
            <a:pPr algn="ctr"/>
            <a:r>
              <a:rPr lang="en-US" altLang="zh-CN" sz="12000" dirty="0">
                <a:solidFill>
                  <a:srgbClr val="5A8FC0"/>
                </a:solidFill>
                <a:latin typeface="方正清刻本悦宋简体" panose="02000000000000000000" charset="-122"/>
                <a:ea typeface="方正清刻本悦宋简体" panose="02000000000000000000" charset="-122"/>
              </a:rPr>
              <a:t>1</a:t>
            </a:r>
          </a:p>
        </p:txBody>
      </p:sp>
      <p:sp>
        <p:nvSpPr>
          <p:cNvPr id="18" name="文本框 17"/>
          <p:cNvSpPr txBox="1"/>
          <p:nvPr/>
        </p:nvSpPr>
        <p:spPr>
          <a:xfrm>
            <a:off x="4587874" y="2967335"/>
            <a:ext cx="5095240" cy="923330"/>
          </a:xfrm>
          <a:prstGeom prst="rect">
            <a:avLst/>
          </a:prstGeom>
          <a:noFill/>
        </p:spPr>
        <p:txBody>
          <a:bodyPr wrap="square" rtlCol="0">
            <a:spAutoFit/>
          </a:bodyPr>
          <a:lstStyle/>
          <a:p>
            <a:pPr algn="l"/>
            <a:r>
              <a:rPr lang="zh-CN" altLang="en-US" sz="5400" dirty="0">
                <a:solidFill>
                  <a:srgbClr val="5A8FC0"/>
                </a:solidFill>
                <a:latin typeface="方正清刻本悦宋简体" panose="02000000000000000000" charset="-122"/>
                <a:ea typeface="方正清刻本悦宋简体" panose="02000000000000000000" charset="-122"/>
              </a:rPr>
              <a:t>课题简介</a:t>
            </a:r>
          </a:p>
        </p:txBody>
      </p:sp>
      <p:cxnSp>
        <p:nvCxnSpPr>
          <p:cNvPr id="20" name="直接连接符 19"/>
          <p:cNvCxnSpPr/>
          <p:nvPr/>
        </p:nvCxnSpPr>
        <p:spPr>
          <a:xfrm>
            <a:off x="4266565" y="2832735"/>
            <a:ext cx="0" cy="1236345"/>
          </a:xfrm>
          <a:prstGeom prst="line">
            <a:avLst/>
          </a:prstGeom>
          <a:ln w="19050">
            <a:solidFill>
              <a:srgbClr val="5A8FC0"/>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edge">
                                      <p:cBhvr>
                                        <p:cTn id="7" dur="1000"/>
                                        <p:tgtEl>
                                          <p:spTgt spid="2"/>
                                        </p:tgtEl>
                                      </p:cBhvr>
                                    </p:animEffect>
                                  </p:childTnLst>
                                </p:cTn>
                              </p:par>
                            </p:childTnLst>
                          </p:cTn>
                        </p:par>
                        <p:par>
                          <p:cTn id="8" fill="hold">
                            <p:stCondLst>
                              <p:cond delay="1000"/>
                            </p:stCondLst>
                            <p:childTnLst>
                              <p:par>
                                <p:cTn id="9" presetID="20" presetClass="entr" presetSubtype="0"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edge">
                                      <p:cBhvr>
                                        <p:cTn id="11" dur="500"/>
                                        <p:tgtEl>
                                          <p:spTgt spid="3"/>
                                        </p:tgtEl>
                                      </p:cBhvr>
                                    </p:animEffect>
                                  </p:childTnLst>
                                </p:cTn>
                              </p:par>
                            </p:childTnLst>
                          </p:cTn>
                        </p:par>
                        <p:par>
                          <p:cTn id="12" fill="hold">
                            <p:stCondLst>
                              <p:cond delay="1500"/>
                            </p:stCondLst>
                            <p:childTnLst>
                              <p:par>
                                <p:cTn id="13" presetID="53" presetClass="entr" presetSubtype="16" fill="hold" grpId="0" nodeType="afterEffect">
                                  <p:stCondLst>
                                    <p:cond delay="0"/>
                                  </p:stCondLst>
                                  <p:childTnLst>
                                    <p:set>
                                      <p:cBhvr>
                                        <p:cTn id="14" dur="1" fill="hold">
                                          <p:stCondLst>
                                            <p:cond delay="0"/>
                                          </p:stCondLst>
                                        </p:cTn>
                                        <p:tgtEl>
                                          <p:spTgt spid="17"/>
                                        </p:tgtEl>
                                        <p:attrNameLst>
                                          <p:attrName>style.visibility</p:attrName>
                                        </p:attrNameLst>
                                      </p:cBhvr>
                                      <p:to>
                                        <p:strVal val="visible"/>
                                      </p:to>
                                    </p:set>
                                    <p:anim calcmode="lin" valueType="num">
                                      <p:cBhvr>
                                        <p:cTn id="15" dur="500" fill="hold"/>
                                        <p:tgtEl>
                                          <p:spTgt spid="17"/>
                                        </p:tgtEl>
                                        <p:attrNameLst>
                                          <p:attrName>ppt_w</p:attrName>
                                        </p:attrNameLst>
                                      </p:cBhvr>
                                      <p:tavLst>
                                        <p:tav tm="0">
                                          <p:val>
                                            <p:fltVal val="0"/>
                                          </p:val>
                                        </p:tav>
                                        <p:tav tm="100000">
                                          <p:val>
                                            <p:strVal val="#ppt_w"/>
                                          </p:val>
                                        </p:tav>
                                      </p:tavLst>
                                    </p:anim>
                                    <p:anim calcmode="lin" valueType="num">
                                      <p:cBhvr>
                                        <p:cTn id="16" dur="500" fill="hold"/>
                                        <p:tgtEl>
                                          <p:spTgt spid="17"/>
                                        </p:tgtEl>
                                        <p:attrNameLst>
                                          <p:attrName>ppt_h</p:attrName>
                                        </p:attrNameLst>
                                      </p:cBhvr>
                                      <p:tavLst>
                                        <p:tav tm="0">
                                          <p:val>
                                            <p:fltVal val="0"/>
                                          </p:val>
                                        </p:tav>
                                        <p:tav tm="100000">
                                          <p:val>
                                            <p:strVal val="#ppt_h"/>
                                          </p:val>
                                        </p:tav>
                                      </p:tavLst>
                                    </p:anim>
                                    <p:animEffect transition="in" filter="fade">
                                      <p:cBhvr>
                                        <p:cTn id="17" dur="500"/>
                                        <p:tgtEl>
                                          <p:spTgt spid="17"/>
                                        </p:tgtEl>
                                      </p:cBhvr>
                                    </p:animEffect>
                                  </p:childTnLst>
                                </p:cTn>
                              </p:par>
                            </p:childTnLst>
                          </p:cTn>
                        </p:par>
                        <p:par>
                          <p:cTn id="18" fill="hold">
                            <p:stCondLst>
                              <p:cond delay="2000"/>
                            </p:stCondLst>
                            <p:childTnLst>
                              <p:par>
                                <p:cTn id="19" presetID="22" presetClass="entr" presetSubtype="1" fill="hold" nodeType="after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wipe(up)">
                                      <p:cBhvr>
                                        <p:cTn id="21" dur="500"/>
                                        <p:tgtEl>
                                          <p:spTgt spid="20"/>
                                        </p:tgtEl>
                                      </p:cBhvr>
                                    </p:animEffect>
                                  </p:childTnLst>
                                </p:cTn>
                              </p:par>
                            </p:childTnLst>
                          </p:cTn>
                        </p:par>
                        <p:par>
                          <p:cTn id="22" fill="hold">
                            <p:stCondLst>
                              <p:cond delay="2500"/>
                            </p:stCondLst>
                            <p:childTnLst>
                              <p:par>
                                <p:cTn id="23" presetID="29" presetClass="entr" presetSubtype="0" fill="hold" grpId="0" nodeType="afterEffect">
                                  <p:stCondLst>
                                    <p:cond delay="0"/>
                                  </p:stCondLst>
                                  <p:childTnLst>
                                    <p:set>
                                      <p:cBhvr>
                                        <p:cTn id="24" dur="1" fill="hold">
                                          <p:stCondLst>
                                            <p:cond delay="0"/>
                                          </p:stCondLst>
                                        </p:cTn>
                                        <p:tgtEl>
                                          <p:spTgt spid="18"/>
                                        </p:tgtEl>
                                        <p:attrNameLst>
                                          <p:attrName>style.visibility</p:attrName>
                                        </p:attrNameLst>
                                      </p:cBhvr>
                                      <p:to>
                                        <p:strVal val="visible"/>
                                      </p:to>
                                    </p:set>
                                    <p:anim calcmode="lin" valueType="num">
                                      <p:cBhvr>
                                        <p:cTn id="25" dur="500" fill="hold"/>
                                        <p:tgtEl>
                                          <p:spTgt spid="18"/>
                                        </p:tgtEl>
                                        <p:attrNameLst>
                                          <p:attrName>ppt_x</p:attrName>
                                        </p:attrNameLst>
                                      </p:cBhvr>
                                      <p:tavLst>
                                        <p:tav tm="0">
                                          <p:val>
                                            <p:strVal val="#ppt_x-.2"/>
                                          </p:val>
                                        </p:tav>
                                        <p:tav tm="100000">
                                          <p:val>
                                            <p:strVal val="#ppt_x"/>
                                          </p:val>
                                        </p:tav>
                                      </p:tavLst>
                                    </p:anim>
                                    <p:anim calcmode="lin" valueType="num">
                                      <p:cBhvr>
                                        <p:cTn id="26" dur="500" fill="hold"/>
                                        <p:tgtEl>
                                          <p:spTgt spid="18"/>
                                        </p:tgtEl>
                                        <p:attrNameLst>
                                          <p:attrName>ppt_y</p:attrName>
                                        </p:attrNameLst>
                                      </p:cBhvr>
                                      <p:tavLst>
                                        <p:tav tm="0">
                                          <p:val>
                                            <p:strVal val="#ppt_y"/>
                                          </p:val>
                                        </p:tav>
                                        <p:tav tm="100000">
                                          <p:val>
                                            <p:strVal val="#ppt_y"/>
                                          </p:val>
                                        </p:tav>
                                      </p:tavLst>
                                    </p:anim>
                                    <p:animEffect transition="in" filter="wipe(right)" prLst="gradientSize: 0.1">
                                      <p:cBhvr>
                                        <p:cTn id="2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7" grpId="0"/>
      <p:bldP spid="1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羽毛1"/>
          <p:cNvPicPr>
            <a:picLocks noChangeAspect="1"/>
          </p:cNvPicPr>
          <p:nvPr/>
        </p:nvPicPr>
        <p:blipFill>
          <a:blip r:embed="rId3"/>
          <a:srcRect t="78806"/>
          <a:stretch>
            <a:fillRect/>
          </a:stretch>
        </p:blipFill>
        <p:spPr>
          <a:xfrm>
            <a:off x="-10795" y="5408295"/>
            <a:ext cx="12213590" cy="1456055"/>
          </a:xfrm>
          <a:prstGeom prst="rect">
            <a:avLst/>
          </a:prstGeom>
        </p:spPr>
      </p:pic>
      <p:grpSp>
        <p:nvGrpSpPr>
          <p:cNvPr id="9" name="组合 8"/>
          <p:cNvGrpSpPr/>
          <p:nvPr/>
        </p:nvGrpSpPr>
        <p:grpSpPr>
          <a:xfrm>
            <a:off x="4269740" y="327660"/>
            <a:ext cx="457200" cy="228600"/>
            <a:chOff x="6048" y="3521"/>
            <a:chExt cx="1008" cy="504"/>
          </a:xfrm>
        </p:grpSpPr>
        <p:sp>
          <p:nvSpPr>
            <p:cNvPr id="4" name="菱形 3"/>
            <p:cNvSpPr/>
            <p:nvPr/>
          </p:nvSpPr>
          <p:spPr>
            <a:xfrm>
              <a:off x="6048" y="3521"/>
              <a:ext cx="504" cy="504"/>
            </a:xfrm>
            <a:prstGeom prst="diamond">
              <a:avLst/>
            </a:prstGeom>
            <a:solidFill>
              <a:srgbClr val="5A8F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菱形 7"/>
            <p:cNvSpPr/>
            <p:nvPr/>
          </p:nvSpPr>
          <p:spPr>
            <a:xfrm>
              <a:off x="6552" y="3521"/>
              <a:ext cx="504" cy="504"/>
            </a:xfrm>
            <a:prstGeom prst="diamond">
              <a:avLst/>
            </a:prstGeom>
            <a:solidFill>
              <a:srgbClr val="5A8F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 name="组合 9"/>
          <p:cNvGrpSpPr/>
          <p:nvPr/>
        </p:nvGrpSpPr>
        <p:grpSpPr>
          <a:xfrm>
            <a:off x="7465695" y="327660"/>
            <a:ext cx="457200" cy="228600"/>
            <a:chOff x="6048" y="3521"/>
            <a:chExt cx="1008" cy="504"/>
          </a:xfrm>
        </p:grpSpPr>
        <p:sp>
          <p:nvSpPr>
            <p:cNvPr id="11" name="菱形 10"/>
            <p:cNvSpPr/>
            <p:nvPr/>
          </p:nvSpPr>
          <p:spPr>
            <a:xfrm>
              <a:off x="6048" y="3521"/>
              <a:ext cx="504" cy="504"/>
            </a:xfrm>
            <a:prstGeom prst="diamond">
              <a:avLst/>
            </a:prstGeom>
            <a:solidFill>
              <a:srgbClr val="5A8F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菱形 11"/>
            <p:cNvSpPr/>
            <p:nvPr/>
          </p:nvSpPr>
          <p:spPr>
            <a:xfrm>
              <a:off x="6552" y="3521"/>
              <a:ext cx="504" cy="504"/>
            </a:xfrm>
            <a:prstGeom prst="diamond">
              <a:avLst/>
            </a:prstGeom>
            <a:solidFill>
              <a:srgbClr val="5A8F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6" name="文本框 15"/>
          <p:cNvSpPr txBox="1"/>
          <p:nvPr/>
        </p:nvSpPr>
        <p:spPr>
          <a:xfrm>
            <a:off x="4726940" y="249555"/>
            <a:ext cx="2738755" cy="461665"/>
          </a:xfrm>
          <a:prstGeom prst="rect">
            <a:avLst/>
          </a:prstGeom>
          <a:noFill/>
        </p:spPr>
        <p:txBody>
          <a:bodyPr wrap="square" rtlCol="0">
            <a:spAutoFit/>
          </a:bodyPr>
          <a:lstStyle/>
          <a:p>
            <a:pPr algn="ctr"/>
            <a:r>
              <a:rPr lang="zh-CN" altLang="en-US" sz="2400" b="1" dirty="0">
                <a:solidFill>
                  <a:srgbClr val="5A8FC0"/>
                </a:solidFill>
                <a:latin typeface="微软雅黑" panose="020B0503020204020204" charset="-122"/>
                <a:ea typeface="微软雅黑" panose="020B0503020204020204" charset="-122"/>
                <a:sym typeface="+mn-ea"/>
              </a:rPr>
              <a:t>课题简介</a:t>
            </a:r>
          </a:p>
        </p:txBody>
      </p:sp>
      <p:sp>
        <p:nvSpPr>
          <p:cNvPr id="13" name="六边形 12"/>
          <p:cNvSpPr/>
          <p:nvPr/>
        </p:nvSpPr>
        <p:spPr>
          <a:xfrm rot="5400000">
            <a:off x="1135352" y="2094169"/>
            <a:ext cx="3439374" cy="2964977"/>
          </a:xfrm>
          <a:prstGeom prst="hexagon">
            <a:avLst/>
          </a:prstGeom>
          <a:blipFill rotWithShape="0">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3" name="组合 32"/>
          <p:cNvGrpSpPr/>
          <p:nvPr/>
        </p:nvGrpSpPr>
        <p:grpSpPr>
          <a:xfrm>
            <a:off x="5721822" y="4686860"/>
            <a:ext cx="2613096" cy="512049"/>
            <a:chOff x="6219391" y="5154802"/>
            <a:chExt cx="2613096" cy="512049"/>
          </a:xfrm>
        </p:grpSpPr>
        <p:grpSp>
          <p:nvGrpSpPr>
            <p:cNvPr id="35" name="Group 1502"/>
            <p:cNvGrpSpPr/>
            <p:nvPr/>
          </p:nvGrpSpPr>
          <p:grpSpPr>
            <a:xfrm>
              <a:off x="6219391" y="5457499"/>
              <a:ext cx="212328" cy="209352"/>
              <a:chOff x="4989513" y="5064125"/>
              <a:chExt cx="339726" cy="334963"/>
            </a:xfrm>
            <a:solidFill>
              <a:schemeClr val="bg1"/>
            </a:solidFill>
          </p:grpSpPr>
          <p:sp>
            <p:nvSpPr>
              <p:cNvPr id="36" name="Freeform 79"/>
              <p:cNvSpPr/>
              <p:nvPr/>
            </p:nvSpPr>
            <p:spPr bwMode="auto">
              <a:xfrm>
                <a:off x="5019676" y="5089525"/>
                <a:ext cx="309563" cy="309563"/>
              </a:xfrm>
              <a:custGeom>
                <a:avLst/>
                <a:gdLst>
                  <a:gd name="T0" fmla="*/ 73 w 146"/>
                  <a:gd name="T1" fmla="*/ 0 h 146"/>
                  <a:gd name="T2" fmla="*/ 34 w 146"/>
                  <a:gd name="T3" fmla="*/ 11 h 146"/>
                  <a:gd name="T4" fmla="*/ 33 w 146"/>
                  <a:gd name="T5" fmla="*/ 14 h 146"/>
                  <a:gd name="T6" fmla="*/ 40 w 146"/>
                  <a:gd name="T7" fmla="*/ 21 h 146"/>
                  <a:gd name="T8" fmla="*/ 43 w 146"/>
                  <a:gd name="T9" fmla="*/ 21 h 146"/>
                  <a:gd name="T10" fmla="*/ 73 w 146"/>
                  <a:gd name="T11" fmla="*/ 13 h 146"/>
                  <a:gd name="T12" fmla="*/ 133 w 146"/>
                  <a:gd name="T13" fmla="*/ 73 h 146"/>
                  <a:gd name="T14" fmla="*/ 73 w 146"/>
                  <a:gd name="T15" fmla="*/ 133 h 146"/>
                  <a:gd name="T16" fmla="*/ 13 w 146"/>
                  <a:gd name="T17" fmla="*/ 73 h 146"/>
                  <a:gd name="T18" fmla="*/ 19 w 146"/>
                  <a:gd name="T19" fmla="*/ 45 h 146"/>
                  <a:gd name="T20" fmla="*/ 19 w 146"/>
                  <a:gd name="T21" fmla="*/ 42 h 146"/>
                  <a:gd name="T22" fmla="*/ 13 w 146"/>
                  <a:gd name="T23" fmla="*/ 36 h 146"/>
                  <a:gd name="T24" fmla="*/ 10 w 146"/>
                  <a:gd name="T25" fmla="*/ 36 h 146"/>
                  <a:gd name="T26" fmla="*/ 0 w 146"/>
                  <a:gd name="T27" fmla="*/ 73 h 146"/>
                  <a:gd name="T28" fmla="*/ 73 w 146"/>
                  <a:gd name="T29" fmla="*/ 146 h 146"/>
                  <a:gd name="T30" fmla="*/ 146 w 146"/>
                  <a:gd name="T31" fmla="*/ 73 h 146"/>
                  <a:gd name="T32" fmla="*/ 73 w 146"/>
                  <a:gd name="T33"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6" h="146">
                    <a:moveTo>
                      <a:pt x="73" y="0"/>
                    </a:moveTo>
                    <a:cubicBezTo>
                      <a:pt x="58" y="0"/>
                      <a:pt x="45" y="4"/>
                      <a:pt x="34" y="11"/>
                    </a:cubicBezTo>
                    <a:cubicBezTo>
                      <a:pt x="33" y="12"/>
                      <a:pt x="32" y="12"/>
                      <a:pt x="33" y="14"/>
                    </a:cubicBezTo>
                    <a:cubicBezTo>
                      <a:pt x="40" y="21"/>
                      <a:pt x="40" y="21"/>
                      <a:pt x="40" y="21"/>
                    </a:cubicBezTo>
                    <a:cubicBezTo>
                      <a:pt x="41" y="22"/>
                      <a:pt x="42" y="21"/>
                      <a:pt x="43" y="21"/>
                    </a:cubicBezTo>
                    <a:cubicBezTo>
                      <a:pt x="52" y="16"/>
                      <a:pt x="62" y="13"/>
                      <a:pt x="73" y="13"/>
                    </a:cubicBezTo>
                    <a:cubicBezTo>
                      <a:pt x="106" y="13"/>
                      <a:pt x="133" y="40"/>
                      <a:pt x="133" y="73"/>
                    </a:cubicBezTo>
                    <a:cubicBezTo>
                      <a:pt x="133" y="106"/>
                      <a:pt x="106" y="133"/>
                      <a:pt x="73" y="133"/>
                    </a:cubicBezTo>
                    <a:cubicBezTo>
                      <a:pt x="40" y="133"/>
                      <a:pt x="13" y="106"/>
                      <a:pt x="13" y="73"/>
                    </a:cubicBezTo>
                    <a:cubicBezTo>
                      <a:pt x="13" y="63"/>
                      <a:pt x="15" y="54"/>
                      <a:pt x="19" y="45"/>
                    </a:cubicBezTo>
                    <a:cubicBezTo>
                      <a:pt x="20" y="45"/>
                      <a:pt x="20" y="43"/>
                      <a:pt x="19" y="42"/>
                    </a:cubicBezTo>
                    <a:cubicBezTo>
                      <a:pt x="13" y="36"/>
                      <a:pt x="13" y="36"/>
                      <a:pt x="13" y="36"/>
                    </a:cubicBezTo>
                    <a:cubicBezTo>
                      <a:pt x="11" y="34"/>
                      <a:pt x="10" y="35"/>
                      <a:pt x="10" y="36"/>
                    </a:cubicBezTo>
                    <a:cubicBezTo>
                      <a:pt x="3" y="47"/>
                      <a:pt x="0" y="60"/>
                      <a:pt x="0" y="73"/>
                    </a:cubicBezTo>
                    <a:cubicBezTo>
                      <a:pt x="0" y="113"/>
                      <a:pt x="33" y="146"/>
                      <a:pt x="73" y="146"/>
                    </a:cubicBezTo>
                    <a:cubicBezTo>
                      <a:pt x="113" y="146"/>
                      <a:pt x="146" y="113"/>
                      <a:pt x="146" y="73"/>
                    </a:cubicBezTo>
                    <a:cubicBezTo>
                      <a:pt x="146" y="33"/>
                      <a:pt x="113" y="0"/>
                      <a:pt x="73" y="0"/>
                    </a:cubicBezTo>
                    <a:close/>
                  </a:path>
                </a:pathLst>
              </a:custGeom>
              <a:grp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AU">
                  <a:solidFill>
                    <a:srgbClr val="323232"/>
                  </a:solidFill>
                </a:endParaRPr>
              </a:p>
            </p:txBody>
          </p:sp>
          <p:sp>
            <p:nvSpPr>
              <p:cNvPr id="37" name="Freeform 80"/>
              <p:cNvSpPr/>
              <p:nvPr/>
            </p:nvSpPr>
            <p:spPr bwMode="auto">
              <a:xfrm>
                <a:off x="4989513" y="5064125"/>
                <a:ext cx="190500" cy="190500"/>
              </a:xfrm>
              <a:custGeom>
                <a:avLst/>
                <a:gdLst>
                  <a:gd name="T0" fmla="*/ 85 w 90"/>
                  <a:gd name="T1" fmla="*/ 90 h 90"/>
                  <a:gd name="T2" fmla="*/ 78 w 90"/>
                  <a:gd name="T3" fmla="*/ 87 h 90"/>
                  <a:gd name="T4" fmla="*/ 23 w 90"/>
                  <a:gd name="T5" fmla="*/ 32 h 90"/>
                  <a:gd name="T6" fmla="*/ 18 w 90"/>
                  <a:gd name="T7" fmla="*/ 30 h 90"/>
                  <a:gd name="T8" fmla="*/ 12 w 90"/>
                  <a:gd name="T9" fmla="*/ 27 h 90"/>
                  <a:gd name="T10" fmla="*/ 2 w 90"/>
                  <a:gd name="T11" fmla="*/ 18 h 90"/>
                  <a:gd name="T12" fmla="*/ 3 w 90"/>
                  <a:gd name="T13" fmla="*/ 13 h 90"/>
                  <a:gd name="T14" fmla="*/ 7 w 90"/>
                  <a:gd name="T15" fmla="*/ 12 h 90"/>
                  <a:gd name="T16" fmla="*/ 12 w 90"/>
                  <a:gd name="T17" fmla="*/ 7 h 90"/>
                  <a:gd name="T18" fmla="*/ 14 w 90"/>
                  <a:gd name="T19" fmla="*/ 3 h 90"/>
                  <a:gd name="T20" fmla="*/ 18 w 90"/>
                  <a:gd name="T21" fmla="*/ 2 h 90"/>
                  <a:gd name="T22" fmla="*/ 28 w 90"/>
                  <a:gd name="T23" fmla="*/ 11 h 90"/>
                  <a:gd name="T24" fmla="*/ 30 w 90"/>
                  <a:gd name="T25" fmla="*/ 17 h 90"/>
                  <a:gd name="T26" fmla="*/ 32 w 90"/>
                  <a:gd name="T27" fmla="*/ 23 h 90"/>
                  <a:gd name="T28" fmla="*/ 87 w 90"/>
                  <a:gd name="T29" fmla="*/ 78 h 90"/>
                  <a:gd name="T30" fmla="*/ 90 w 90"/>
                  <a:gd name="T31" fmla="*/ 85 h 90"/>
                  <a:gd name="T32" fmla="*/ 90 w 90"/>
                  <a:gd name="T33" fmla="*/ 86 h 90"/>
                  <a:gd name="T34" fmla="*/ 86 w 90"/>
                  <a:gd name="T35" fmla="*/ 90 h 90"/>
                  <a:gd name="T36" fmla="*/ 85 w 90"/>
                  <a:gd name="T37"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0" h="90">
                    <a:moveTo>
                      <a:pt x="85" y="90"/>
                    </a:moveTo>
                    <a:cubicBezTo>
                      <a:pt x="83" y="90"/>
                      <a:pt x="80" y="88"/>
                      <a:pt x="78" y="87"/>
                    </a:cubicBezTo>
                    <a:cubicBezTo>
                      <a:pt x="23" y="32"/>
                      <a:pt x="23" y="32"/>
                      <a:pt x="23" y="32"/>
                    </a:cubicBezTo>
                    <a:cubicBezTo>
                      <a:pt x="22" y="30"/>
                      <a:pt x="19" y="29"/>
                      <a:pt x="18" y="30"/>
                    </a:cubicBezTo>
                    <a:cubicBezTo>
                      <a:pt x="16" y="30"/>
                      <a:pt x="13" y="29"/>
                      <a:pt x="12" y="27"/>
                    </a:cubicBezTo>
                    <a:cubicBezTo>
                      <a:pt x="2" y="18"/>
                      <a:pt x="2" y="18"/>
                      <a:pt x="2" y="18"/>
                    </a:cubicBezTo>
                    <a:cubicBezTo>
                      <a:pt x="0" y="16"/>
                      <a:pt x="1" y="14"/>
                      <a:pt x="3" y="13"/>
                    </a:cubicBezTo>
                    <a:cubicBezTo>
                      <a:pt x="7" y="12"/>
                      <a:pt x="7" y="12"/>
                      <a:pt x="7" y="12"/>
                    </a:cubicBezTo>
                    <a:cubicBezTo>
                      <a:pt x="9" y="11"/>
                      <a:pt x="12" y="9"/>
                      <a:pt x="12" y="7"/>
                    </a:cubicBezTo>
                    <a:cubicBezTo>
                      <a:pt x="14" y="3"/>
                      <a:pt x="14" y="3"/>
                      <a:pt x="14" y="3"/>
                    </a:cubicBezTo>
                    <a:cubicBezTo>
                      <a:pt x="15" y="1"/>
                      <a:pt x="16" y="0"/>
                      <a:pt x="18" y="2"/>
                    </a:cubicBezTo>
                    <a:cubicBezTo>
                      <a:pt x="28" y="11"/>
                      <a:pt x="28" y="11"/>
                      <a:pt x="28" y="11"/>
                    </a:cubicBezTo>
                    <a:cubicBezTo>
                      <a:pt x="29" y="13"/>
                      <a:pt x="30" y="16"/>
                      <a:pt x="30" y="17"/>
                    </a:cubicBezTo>
                    <a:cubicBezTo>
                      <a:pt x="29" y="19"/>
                      <a:pt x="30" y="21"/>
                      <a:pt x="32" y="23"/>
                    </a:cubicBezTo>
                    <a:cubicBezTo>
                      <a:pt x="87" y="78"/>
                      <a:pt x="87" y="78"/>
                      <a:pt x="87" y="78"/>
                    </a:cubicBezTo>
                    <a:cubicBezTo>
                      <a:pt x="89" y="80"/>
                      <a:pt x="90" y="83"/>
                      <a:pt x="90" y="85"/>
                    </a:cubicBezTo>
                    <a:cubicBezTo>
                      <a:pt x="90" y="86"/>
                      <a:pt x="90" y="86"/>
                      <a:pt x="90" y="86"/>
                    </a:cubicBezTo>
                    <a:cubicBezTo>
                      <a:pt x="90" y="88"/>
                      <a:pt x="89" y="90"/>
                      <a:pt x="86" y="90"/>
                    </a:cubicBezTo>
                    <a:lnTo>
                      <a:pt x="85" y="90"/>
                    </a:lnTo>
                    <a:close/>
                  </a:path>
                </a:pathLst>
              </a:custGeom>
              <a:grp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AU">
                  <a:solidFill>
                    <a:srgbClr val="323232"/>
                  </a:solidFill>
                </a:endParaRPr>
              </a:p>
            </p:txBody>
          </p:sp>
          <p:sp>
            <p:nvSpPr>
              <p:cNvPr id="38" name="Freeform 81"/>
              <p:cNvSpPr/>
              <p:nvPr/>
            </p:nvSpPr>
            <p:spPr bwMode="auto">
              <a:xfrm>
                <a:off x="5129213" y="5199063"/>
                <a:ext cx="90488" cy="88900"/>
              </a:xfrm>
              <a:custGeom>
                <a:avLst/>
                <a:gdLst>
                  <a:gd name="T0" fmla="*/ 21 w 42"/>
                  <a:gd name="T1" fmla="*/ 2 h 42"/>
                  <a:gd name="T2" fmla="*/ 27 w 42"/>
                  <a:gd name="T3" fmla="*/ 8 h 42"/>
                  <a:gd name="T4" fmla="*/ 33 w 42"/>
                  <a:gd name="T5" fmla="*/ 21 h 42"/>
                  <a:gd name="T6" fmla="*/ 33 w 42"/>
                  <a:gd name="T7" fmla="*/ 22 h 42"/>
                  <a:gd name="T8" fmla="*/ 30 w 42"/>
                  <a:gd name="T9" fmla="*/ 31 h 42"/>
                  <a:gd name="T10" fmla="*/ 21 w 42"/>
                  <a:gd name="T11" fmla="*/ 35 h 42"/>
                  <a:gd name="T12" fmla="*/ 19 w 42"/>
                  <a:gd name="T13" fmla="*/ 35 h 42"/>
                  <a:gd name="T14" fmla="*/ 19 w 42"/>
                  <a:gd name="T15" fmla="*/ 35 h 42"/>
                  <a:gd name="T16" fmla="*/ 6 w 42"/>
                  <a:gd name="T17" fmla="*/ 29 h 42"/>
                  <a:gd name="T18" fmla="*/ 3 w 42"/>
                  <a:gd name="T19" fmla="*/ 26 h 42"/>
                  <a:gd name="T20" fmla="*/ 1 w 42"/>
                  <a:gd name="T21" fmla="*/ 27 h 42"/>
                  <a:gd name="T22" fmla="*/ 21 w 42"/>
                  <a:gd name="T23" fmla="*/ 42 h 42"/>
                  <a:gd name="T24" fmla="*/ 42 w 42"/>
                  <a:gd name="T25" fmla="*/ 21 h 42"/>
                  <a:gd name="T26" fmla="*/ 23 w 42"/>
                  <a:gd name="T27" fmla="*/ 0 h 42"/>
                  <a:gd name="T28" fmla="*/ 21 w 42"/>
                  <a:gd name="T29" fmla="*/ 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2" h="42">
                    <a:moveTo>
                      <a:pt x="21" y="2"/>
                    </a:moveTo>
                    <a:cubicBezTo>
                      <a:pt x="27" y="8"/>
                      <a:pt x="27" y="8"/>
                      <a:pt x="27" y="8"/>
                    </a:cubicBezTo>
                    <a:cubicBezTo>
                      <a:pt x="30" y="11"/>
                      <a:pt x="33" y="16"/>
                      <a:pt x="33" y="21"/>
                    </a:cubicBezTo>
                    <a:cubicBezTo>
                      <a:pt x="33" y="22"/>
                      <a:pt x="33" y="22"/>
                      <a:pt x="33" y="22"/>
                    </a:cubicBezTo>
                    <a:cubicBezTo>
                      <a:pt x="33" y="25"/>
                      <a:pt x="32" y="29"/>
                      <a:pt x="30" y="31"/>
                    </a:cubicBezTo>
                    <a:cubicBezTo>
                      <a:pt x="27" y="34"/>
                      <a:pt x="24" y="35"/>
                      <a:pt x="21" y="35"/>
                    </a:cubicBezTo>
                    <a:cubicBezTo>
                      <a:pt x="20" y="35"/>
                      <a:pt x="20" y="35"/>
                      <a:pt x="19" y="35"/>
                    </a:cubicBezTo>
                    <a:cubicBezTo>
                      <a:pt x="19" y="35"/>
                      <a:pt x="19" y="35"/>
                      <a:pt x="19" y="35"/>
                    </a:cubicBezTo>
                    <a:cubicBezTo>
                      <a:pt x="14" y="34"/>
                      <a:pt x="9" y="32"/>
                      <a:pt x="6" y="29"/>
                    </a:cubicBezTo>
                    <a:cubicBezTo>
                      <a:pt x="3" y="26"/>
                      <a:pt x="3" y="26"/>
                      <a:pt x="3" y="26"/>
                    </a:cubicBezTo>
                    <a:cubicBezTo>
                      <a:pt x="0" y="22"/>
                      <a:pt x="1" y="26"/>
                      <a:pt x="1" y="27"/>
                    </a:cubicBezTo>
                    <a:cubicBezTo>
                      <a:pt x="4" y="36"/>
                      <a:pt x="12" y="42"/>
                      <a:pt x="21" y="42"/>
                    </a:cubicBezTo>
                    <a:cubicBezTo>
                      <a:pt x="32" y="42"/>
                      <a:pt x="42" y="32"/>
                      <a:pt x="42" y="21"/>
                    </a:cubicBezTo>
                    <a:cubicBezTo>
                      <a:pt x="42" y="10"/>
                      <a:pt x="34" y="2"/>
                      <a:pt x="23" y="0"/>
                    </a:cubicBezTo>
                    <a:cubicBezTo>
                      <a:pt x="23" y="0"/>
                      <a:pt x="19" y="0"/>
                      <a:pt x="21" y="2"/>
                    </a:cubicBezTo>
                    <a:close/>
                  </a:path>
                </a:pathLst>
              </a:custGeom>
              <a:grp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AU">
                  <a:solidFill>
                    <a:srgbClr val="323232"/>
                  </a:solidFill>
                </a:endParaRPr>
              </a:p>
            </p:txBody>
          </p:sp>
          <p:sp>
            <p:nvSpPr>
              <p:cNvPr id="39" name="Freeform 82"/>
              <p:cNvSpPr/>
              <p:nvPr/>
            </p:nvSpPr>
            <p:spPr bwMode="auto">
              <a:xfrm>
                <a:off x="5075238" y="5143500"/>
                <a:ext cx="198438" cy="200025"/>
              </a:xfrm>
              <a:custGeom>
                <a:avLst/>
                <a:gdLst>
                  <a:gd name="T0" fmla="*/ 47 w 94"/>
                  <a:gd name="T1" fmla="*/ 0 h 94"/>
                  <a:gd name="T2" fmla="*/ 27 w 94"/>
                  <a:gd name="T3" fmla="*/ 4 h 94"/>
                  <a:gd name="T4" fmla="*/ 26 w 94"/>
                  <a:gd name="T5" fmla="*/ 7 h 94"/>
                  <a:gd name="T6" fmla="*/ 34 w 94"/>
                  <a:gd name="T7" fmla="*/ 14 h 94"/>
                  <a:gd name="T8" fmla="*/ 37 w 94"/>
                  <a:gd name="T9" fmla="*/ 15 h 94"/>
                  <a:gd name="T10" fmla="*/ 47 w 94"/>
                  <a:gd name="T11" fmla="*/ 13 h 94"/>
                  <a:gd name="T12" fmla="*/ 81 w 94"/>
                  <a:gd name="T13" fmla="*/ 47 h 94"/>
                  <a:gd name="T14" fmla="*/ 47 w 94"/>
                  <a:gd name="T15" fmla="*/ 81 h 94"/>
                  <a:gd name="T16" fmla="*/ 13 w 94"/>
                  <a:gd name="T17" fmla="*/ 47 h 94"/>
                  <a:gd name="T18" fmla="*/ 14 w 94"/>
                  <a:gd name="T19" fmla="*/ 39 h 94"/>
                  <a:gd name="T20" fmla="*/ 14 w 94"/>
                  <a:gd name="T21" fmla="*/ 37 h 94"/>
                  <a:gd name="T22" fmla="*/ 6 w 94"/>
                  <a:gd name="T23" fmla="*/ 29 h 94"/>
                  <a:gd name="T24" fmla="*/ 3 w 94"/>
                  <a:gd name="T25" fmla="*/ 29 h 94"/>
                  <a:gd name="T26" fmla="*/ 0 w 94"/>
                  <a:gd name="T27" fmla="*/ 47 h 94"/>
                  <a:gd name="T28" fmla="*/ 47 w 94"/>
                  <a:gd name="T29" fmla="*/ 94 h 94"/>
                  <a:gd name="T30" fmla="*/ 94 w 94"/>
                  <a:gd name="T31" fmla="*/ 47 h 94"/>
                  <a:gd name="T32" fmla="*/ 47 w 94"/>
                  <a:gd name="T33"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4" h="94">
                    <a:moveTo>
                      <a:pt x="47" y="0"/>
                    </a:moveTo>
                    <a:cubicBezTo>
                      <a:pt x="40" y="0"/>
                      <a:pt x="33" y="2"/>
                      <a:pt x="27" y="4"/>
                    </a:cubicBezTo>
                    <a:cubicBezTo>
                      <a:pt x="26" y="5"/>
                      <a:pt x="25" y="5"/>
                      <a:pt x="26" y="7"/>
                    </a:cubicBezTo>
                    <a:cubicBezTo>
                      <a:pt x="34" y="14"/>
                      <a:pt x="34" y="14"/>
                      <a:pt x="34" y="14"/>
                    </a:cubicBezTo>
                    <a:cubicBezTo>
                      <a:pt x="35" y="15"/>
                      <a:pt x="36" y="15"/>
                      <a:pt x="37" y="15"/>
                    </a:cubicBezTo>
                    <a:cubicBezTo>
                      <a:pt x="40" y="14"/>
                      <a:pt x="43" y="13"/>
                      <a:pt x="47" y="13"/>
                    </a:cubicBezTo>
                    <a:cubicBezTo>
                      <a:pt x="66" y="13"/>
                      <a:pt x="81" y="28"/>
                      <a:pt x="81" y="47"/>
                    </a:cubicBezTo>
                    <a:cubicBezTo>
                      <a:pt x="81" y="66"/>
                      <a:pt x="66" y="81"/>
                      <a:pt x="47" y="81"/>
                    </a:cubicBezTo>
                    <a:cubicBezTo>
                      <a:pt x="28" y="81"/>
                      <a:pt x="13" y="66"/>
                      <a:pt x="13" y="47"/>
                    </a:cubicBezTo>
                    <a:cubicBezTo>
                      <a:pt x="13" y="44"/>
                      <a:pt x="13" y="42"/>
                      <a:pt x="14" y="39"/>
                    </a:cubicBezTo>
                    <a:cubicBezTo>
                      <a:pt x="14" y="39"/>
                      <a:pt x="15" y="38"/>
                      <a:pt x="14" y="37"/>
                    </a:cubicBezTo>
                    <a:cubicBezTo>
                      <a:pt x="6" y="29"/>
                      <a:pt x="6" y="29"/>
                      <a:pt x="6" y="29"/>
                    </a:cubicBezTo>
                    <a:cubicBezTo>
                      <a:pt x="4" y="28"/>
                      <a:pt x="4" y="29"/>
                      <a:pt x="3" y="29"/>
                    </a:cubicBezTo>
                    <a:cubicBezTo>
                      <a:pt x="1" y="35"/>
                      <a:pt x="0" y="41"/>
                      <a:pt x="0" y="47"/>
                    </a:cubicBezTo>
                    <a:cubicBezTo>
                      <a:pt x="0" y="73"/>
                      <a:pt x="21" y="94"/>
                      <a:pt x="47" y="94"/>
                    </a:cubicBezTo>
                    <a:cubicBezTo>
                      <a:pt x="73" y="94"/>
                      <a:pt x="94" y="73"/>
                      <a:pt x="94" y="47"/>
                    </a:cubicBezTo>
                    <a:cubicBezTo>
                      <a:pt x="94" y="21"/>
                      <a:pt x="73" y="0"/>
                      <a:pt x="47" y="0"/>
                    </a:cubicBezTo>
                    <a:close/>
                  </a:path>
                </a:pathLst>
              </a:custGeom>
              <a:grp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AU">
                  <a:solidFill>
                    <a:srgbClr val="323232"/>
                  </a:solidFill>
                </a:endParaRPr>
              </a:p>
            </p:txBody>
          </p:sp>
        </p:grpSp>
        <p:sp>
          <p:nvSpPr>
            <p:cNvPr id="40" name="文本框 39"/>
            <p:cNvSpPr txBox="1"/>
            <p:nvPr/>
          </p:nvSpPr>
          <p:spPr>
            <a:xfrm>
              <a:off x="6873051" y="5154802"/>
              <a:ext cx="1959436" cy="319405"/>
            </a:xfrm>
            <a:prstGeom prst="rect">
              <a:avLst/>
            </a:prstGeom>
            <a:noFill/>
          </p:spPr>
          <p:txBody>
            <a:bodyPr vert="horz" wrap="square" rtlCol="0">
              <a:spAutoFit/>
            </a:bodyPr>
            <a:lstStyle/>
            <a:p>
              <a:pPr algn="l"/>
              <a:endParaRPr lang="zh-CN" altLang="en-US" sz="1400" b="1" dirty="0">
                <a:solidFill>
                  <a:srgbClr val="5A8FC0"/>
                </a:solidFill>
                <a:latin typeface="微软雅黑" panose="020B0503020204020204" charset="-122"/>
                <a:ea typeface="微软雅黑" panose="020B0503020204020204" charset="-122"/>
                <a:sym typeface="+mn-ea"/>
              </a:endParaRPr>
            </a:p>
          </p:txBody>
        </p:sp>
      </p:grpSp>
      <p:sp>
        <p:nvSpPr>
          <p:cNvPr id="3" name="文本框 2">
            <a:extLst>
              <a:ext uri="{FF2B5EF4-FFF2-40B4-BE49-F238E27FC236}">
                <a16:creationId xmlns:a16="http://schemas.microsoft.com/office/drawing/2014/main" id="{E8713C6F-E0E6-6E63-DB55-2A7BBC33C75C}"/>
              </a:ext>
            </a:extLst>
          </p:cNvPr>
          <p:cNvSpPr txBox="1"/>
          <p:nvPr/>
        </p:nvSpPr>
        <p:spPr>
          <a:xfrm>
            <a:off x="5057960" y="1981338"/>
            <a:ext cx="5458257" cy="3046988"/>
          </a:xfrm>
          <a:prstGeom prst="rect">
            <a:avLst/>
          </a:prstGeom>
          <a:noFill/>
        </p:spPr>
        <p:txBody>
          <a:bodyPr wrap="square" rtlCol="0">
            <a:spAutoFit/>
          </a:bodyPr>
          <a:lstStyle/>
          <a:p>
            <a:r>
              <a:rPr lang="zh-CN" altLang="zh-CN" sz="2400" dirty="0">
                <a:effectLst/>
                <a:latin typeface="+mn-ea"/>
                <a:cs typeface="Times New Roman" panose="02020603050405020304" pitchFamily="18" charset="0"/>
              </a:rPr>
              <a:t>当前的传统教学方式中</a:t>
            </a:r>
            <a:r>
              <a:rPr lang="en-US" altLang="zh-CN" sz="2400" dirty="0">
                <a:effectLst/>
                <a:latin typeface="+mn-ea"/>
                <a:cs typeface="Times New Roman" panose="02020603050405020304" pitchFamily="18" charset="0"/>
              </a:rPr>
              <a:t>,</a:t>
            </a:r>
            <a:r>
              <a:rPr lang="zh-CN" altLang="zh-CN" sz="2400" dirty="0">
                <a:effectLst/>
                <a:latin typeface="+mn-ea"/>
                <a:cs typeface="Times New Roman" panose="02020603050405020304" pitchFamily="18" charset="0"/>
              </a:rPr>
              <a:t>一些环节比如点名</a:t>
            </a:r>
            <a:r>
              <a:rPr lang="en-US" altLang="zh-CN" sz="2400" dirty="0">
                <a:effectLst/>
                <a:latin typeface="+mn-ea"/>
                <a:cs typeface="Times New Roman" panose="02020603050405020304" pitchFamily="18" charset="0"/>
              </a:rPr>
              <a:t>,</a:t>
            </a:r>
            <a:r>
              <a:rPr lang="zh-CN" altLang="zh-CN" sz="2400" dirty="0">
                <a:effectLst/>
                <a:latin typeface="+mn-ea"/>
                <a:cs typeface="Times New Roman" panose="02020603050405020304" pitchFamily="18" charset="0"/>
              </a:rPr>
              <a:t>进行随堂小测试等</a:t>
            </a:r>
            <a:r>
              <a:rPr lang="en-US" altLang="zh-CN" sz="2400" dirty="0">
                <a:effectLst/>
                <a:latin typeface="+mn-ea"/>
                <a:cs typeface="Times New Roman" panose="02020603050405020304" pitchFamily="18" charset="0"/>
              </a:rPr>
              <a:t>,</a:t>
            </a:r>
            <a:r>
              <a:rPr lang="zh-CN" altLang="zh-CN" sz="2400" dirty="0">
                <a:effectLst/>
                <a:latin typeface="+mn-ea"/>
                <a:cs typeface="Times New Roman" panose="02020603050405020304" pitchFamily="18" charset="0"/>
              </a:rPr>
              <a:t>在班级人数较多时变得非常耗费时间且效果也不好</a:t>
            </a:r>
            <a:r>
              <a:rPr lang="en-US" altLang="zh-CN" sz="2400" dirty="0">
                <a:effectLst/>
                <a:latin typeface="+mn-ea"/>
                <a:cs typeface="Times New Roman" panose="02020603050405020304" pitchFamily="18" charset="0"/>
              </a:rPr>
              <a:t>;</a:t>
            </a:r>
            <a:r>
              <a:rPr lang="zh-CN" altLang="zh-CN" sz="2400" dirty="0">
                <a:effectLst/>
                <a:latin typeface="+mn-ea"/>
                <a:cs typeface="Times New Roman" panose="02020603050405020304" pitchFamily="18" charset="0"/>
              </a:rPr>
              <a:t>一些纯线上的教学方式也存在弊端</a:t>
            </a:r>
            <a:r>
              <a:rPr lang="en-US" altLang="zh-CN" sz="2400" dirty="0">
                <a:effectLst/>
                <a:latin typeface="+mn-ea"/>
                <a:cs typeface="Times New Roman" panose="02020603050405020304" pitchFamily="18" charset="0"/>
              </a:rPr>
              <a:t>,</a:t>
            </a:r>
            <a:r>
              <a:rPr lang="zh-CN" altLang="zh-CN" sz="2400" dirty="0">
                <a:effectLst/>
                <a:latin typeface="+mn-ea"/>
                <a:cs typeface="Times New Roman" panose="02020603050405020304" pitchFamily="18" charset="0"/>
              </a:rPr>
              <a:t>如缺乏监督者</a:t>
            </a:r>
            <a:r>
              <a:rPr lang="en-US" altLang="zh-CN" sz="2400" dirty="0">
                <a:effectLst/>
                <a:latin typeface="+mn-ea"/>
                <a:cs typeface="Times New Roman" panose="02020603050405020304" pitchFamily="18" charset="0"/>
              </a:rPr>
              <a:t>,</a:t>
            </a:r>
            <a:r>
              <a:rPr lang="zh-CN" altLang="zh-CN" sz="2400" dirty="0">
                <a:effectLst/>
                <a:latin typeface="+mn-ea"/>
                <a:cs typeface="Times New Roman" panose="02020603050405020304" pitchFamily="18" charset="0"/>
              </a:rPr>
              <a:t>且教学效果十分受学生学习环境的影响</a:t>
            </a:r>
            <a:r>
              <a:rPr lang="en-US" altLang="zh-CN" sz="2400" dirty="0">
                <a:effectLst/>
                <a:latin typeface="+mn-ea"/>
                <a:cs typeface="Times New Roman" panose="02020603050405020304" pitchFamily="18" charset="0"/>
              </a:rPr>
              <a:t>,</a:t>
            </a:r>
            <a:r>
              <a:rPr lang="zh-CN" altLang="zh-CN" sz="2400" dirty="0">
                <a:effectLst/>
                <a:latin typeface="+mn-ea"/>
                <a:cs typeface="Times New Roman" panose="02020603050405020304" pitchFamily="18" charset="0"/>
              </a:rPr>
              <a:t>或者说仅依赖学生的积极性和自制力</a:t>
            </a:r>
            <a:r>
              <a:rPr lang="en-US" altLang="zh-CN" sz="2400" dirty="0">
                <a:effectLst/>
                <a:latin typeface="+mn-ea"/>
                <a:cs typeface="Times New Roman" panose="02020603050405020304" pitchFamily="18" charset="0"/>
              </a:rPr>
              <a:t>,</a:t>
            </a:r>
            <a:r>
              <a:rPr lang="zh-CN" altLang="zh-CN" sz="2400" dirty="0">
                <a:effectLst/>
                <a:latin typeface="+mn-ea"/>
                <a:cs typeface="Times New Roman" panose="02020603050405020304" pitchFamily="18" charset="0"/>
              </a:rPr>
              <a:t>很难达到有质量的线上教学。</a:t>
            </a:r>
            <a:endParaRPr lang="zh-CN" altLang="en-US" sz="2400" dirty="0">
              <a:latin typeface="+mn-ea"/>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53" presetClass="entr" presetSubtype="16" fill="hold"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p:cTn id="12" dur="500" fill="hold"/>
                                        <p:tgtEl>
                                          <p:spTgt spid="9"/>
                                        </p:tgtEl>
                                        <p:attrNameLst>
                                          <p:attrName>ppt_w</p:attrName>
                                        </p:attrNameLst>
                                      </p:cBhvr>
                                      <p:tavLst>
                                        <p:tav tm="0">
                                          <p:val>
                                            <p:fltVal val="0"/>
                                          </p:val>
                                        </p:tav>
                                        <p:tav tm="100000">
                                          <p:val>
                                            <p:strVal val="#ppt_w"/>
                                          </p:val>
                                        </p:tav>
                                      </p:tavLst>
                                    </p:anim>
                                    <p:anim calcmode="lin" valueType="num">
                                      <p:cBhvr>
                                        <p:cTn id="13" dur="500" fill="hold"/>
                                        <p:tgtEl>
                                          <p:spTgt spid="9"/>
                                        </p:tgtEl>
                                        <p:attrNameLst>
                                          <p:attrName>ppt_h</p:attrName>
                                        </p:attrNameLst>
                                      </p:cBhvr>
                                      <p:tavLst>
                                        <p:tav tm="0">
                                          <p:val>
                                            <p:fltVal val="0"/>
                                          </p:val>
                                        </p:tav>
                                        <p:tav tm="100000">
                                          <p:val>
                                            <p:strVal val="#ppt_h"/>
                                          </p:val>
                                        </p:tav>
                                      </p:tavLst>
                                    </p:anim>
                                    <p:animEffect transition="in" filter="fade">
                                      <p:cBhvr>
                                        <p:cTn id="14" dur="500"/>
                                        <p:tgtEl>
                                          <p:spTgt spid="9"/>
                                        </p:tgtEl>
                                      </p:cBhvr>
                                    </p:animEffect>
                                  </p:childTnLst>
                                </p:cTn>
                              </p:par>
                              <p:par>
                                <p:cTn id="15" presetID="53" presetClass="entr" presetSubtype="16"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p:cTn id="17" dur="500" fill="hold"/>
                                        <p:tgtEl>
                                          <p:spTgt spid="10"/>
                                        </p:tgtEl>
                                        <p:attrNameLst>
                                          <p:attrName>ppt_w</p:attrName>
                                        </p:attrNameLst>
                                      </p:cBhvr>
                                      <p:tavLst>
                                        <p:tav tm="0">
                                          <p:val>
                                            <p:fltVal val="0"/>
                                          </p:val>
                                        </p:tav>
                                        <p:tav tm="100000">
                                          <p:val>
                                            <p:strVal val="#ppt_w"/>
                                          </p:val>
                                        </p:tav>
                                      </p:tavLst>
                                    </p:anim>
                                    <p:anim calcmode="lin" valueType="num">
                                      <p:cBhvr>
                                        <p:cTn id="18" dur="500" fill="hold"/>
                                        <p:tgtEl>
                                          <p:spTgt spid="10"/>
                                        </p:tgtEl>
                                        <p:attrNameLst>
                                          <p:attrName>ppt_h</p:attrName>
                                        </p:attrNameLst>
                                      </p:cBhvr>
                                      <p:tavLst>
                                        <p:tav tm="0">
                                          <p:val>
                                            <p:fltVal val="0"/>
                                          </p:val>
                                        </p:tav>
                                        <p:tav tm="100000">
                                          <p:val>
                                            <p:strVal val="#ppt_h"/>
                                          </p:val>
                                        </p:tav>
                                      </p:tavLst>
                                    </p:anim>
                                    <p:animEffect transition="in" filter="fade">
                                      <p:cBhvr>
                                        <p:cTn id="19" dur="500"/>
                                        <p:tgtEl>
                                          <p:spTgt spid="10"/>
                                        </p:tgtEl>
                                      </p:cBhvr>
                                    </p:animEffect>
                                  </p:childTnLst>
                                </p:cTn>
                              </p:par>
                            </p:childTnLst>
                          </p:cTn>
                        </p:par>
                        <p:par>
                          <p:cTn id="20" fill="hold">
                            <p:stCondLst>
                              <p:cond delay="1000"/>
                            </p:stCondLst>
                            <p:childTnLst>
                              <p:par>
                                <p:cTn id="21" presetID="29" presetClass="entr" presetSubtype="0" fill="hold" grpId="1" nodeType="afterEffect">
                                  <p:stCondLst>
                                    <p:cond delay="0"/>
                                  </p:stCondLst>
                                  <p:childTnLst>
                                    <p:set>
                                      <p:cBhvr>
                                        <p:cTn id="22" dur="1" fill="hold">
                                          <p:stCondLst>
                                            <p:cond delay="0"/>
                                          </p:stCondLst>
                                        </p:cTn>
                                        <p:tgtEl>
                                          <p:spTgt spid="16"/>
                                        </p:tgtEl>
                                        <p:attrNameLst>
                                          <p:attrName>style.visibility</p:attrName>
                                        </p:attrNameLst>
                                      </p:cBhvr>
                                      <p:to>
                                        <p:strVal val="visible"/>
                                      </p:to>
                                    </p:set>
                                    <p:anim calcmode="lin" valueType="num">
                                      <p:cBhvr>
                                        <p:cTn id="23" dur="500" fill="hold"/>
                                        <p:tgtEl>
                                          <p:spTgt spid="16"/>
                                        </p:tgtEl>
                                        <p:attrNameLst>
                                          <p:attrName>ppt_x</p:attrName>
                                        </p:attrNameLst>
                                      </p:cBhvr>
                                      <p:tavLst>
                                        <p:tav tm="0">
                                          <p:val>
                                            <p:strVal val="#ppt_x-.2"/>
                                          </p:val>
                                        </p:tav>
                                        <p:tav tm="100000">
                                          <p:val>
                                            <p:strVal val="#ppt_x"/>
                                          </p:val>
                                        </p:tav>
                                      </p:tavLst>
                                    </p:anim>
                                    <p:anim calcmode="lin" valueType="num">
                                      <p:cBhvr>
                                        <p:cTn id="24" dur="500" fill="hold"/>
                                        <p:tgtEl>
                                          <p:spTgt spid="16"/>
                                        </p:tgtEl>
                                        <p:attrNameLst>
                                          <p:attrName>ppt_y</p:attrName>
                                        </p:attrNameLst>
                                      </p:cBhvr>
                                      <p:tavLst>
                                        <p:tav tm="0">
                                          <p:val>
                                            <p:strVal val="#ppt_y"/>
                                          </p:val>
                                        </p:tav>
                                        <p:tav tm="100000">
                                          <p:val>
                                            <p:strVal val="#ppt_y"/>
                                          </p:val>
                                        </p:tav>
                                      </p:tavLst>
                                    </p:anim>
                                    <p:animEffect transition="in" filter="wipe(right)" prLst="gradientSize: 0.1">
                                      <p:cBhvr>
                                        <p:cTn id="25" dur="500"/>
                                        <p:tgtEl>
                                          <p:spTgt spid="16"/>
                                        </p:tgtEl>
                                      </p:cBhvr>
                                    </p:animEffect>
                                  </p:childTnLst>
                                </p:cTn>
                              </p:par>
                            </p:childTnLst>
                          </p:cTn>
                        </p:par>
                        <p:par>
                          <p:cTn id="26" fill="hold">
                            <p:stCondLst>
                              <p:cond delay="1500"/>
                            </p:stCondLst>
                            <p:childTnLst>
                              <p:par>
                                <p:cTn id="27" presetID="53" presetClass="entr" presetSubtype="16" fill="hold" grpId="0" nodeType="afterEffect">
                                  <p:stCondLst>
                                    <p:cond delay="0"/>
                                  </p:stCondLst>
                                  <p:childTnLst>
                                    <p:set>
                                      <p:cBhvr>
                                        <p:cTn id="28" dur="1" fill="hold">
                                          <p:stCondLst>
                                            <p:cond delay="0"/>
                                          </p:stCondLst>
                                        </p:cTn>
                                        <p:tgtEl>
                                          <p:spTgt spid="13"/>
                                        </p:tgtEl>
                                        <p:attrNameLst>
                                          <p:attrName>style.visibility</p:attrName>
                                        </p:attrNameLst>
                                      </p:cBhvr>
                                      <p:to>
                                        <p:strVal val="visible"/>
                                      </p:to>
                                    </p:set>
                                    <p:anim calcmode="lin" valueType="num">
                                      <p:cBhvr>
                                        <p:cTn id="29" dur="500" fill="hold"/>
                                        <p:tgtEl>
                                          <p:spTgt spid="13"/>
                                        </p:tgtEl>
                                        <p:attrNameLst>
                                          <p:attrName>ppt_w</p:attrName>
                                        </p:attrNameLst>
                                      </p:cBhvr>
                                      <p:tavLst>
                                        <p:tav tm="0">
                                          <p:val>
                                            <p:fltVal val="0"/>
                                          </p:val>
                                        </p:tav>
                                        <p:tav tm="100000">
                                          <p:val>
                                            <p:strVal val="#ppt_w"/>
                                          </p:val>
                                        </p:tav>
                                      </p:tavLst>
                                    </p:anim>
                                    <p:anim calcmode="lin" valueType="num">
                                      <p:cBhvr>
                                        <p:cTn id="30" dur="500" fill="hold"/>
                                        <p:tgtEl>
                                          <p:spTgt spid="13"/>
                                        </p:tgtEl>
                                        <p:attrNameLst>
                                          <p:attrName>ppt_h</p:attrName>
                                        </p:attrNameLst>
                                      </p:cBhvr>
                                      <p:tavLst>
                                        <p:tav tm="0">
                                          <p:val>
                                            <p:fltVal val="0"/>
                                          </p:val>
                                        </p:tav>
                                        <p:tav tm="100000">
                                          <p:val>
                                            <p:strVal val="#ppt_h"/>
                                          </p:val>
                                        </p:tav>
                                      </p:tavLst>
                                    </p:anim>
                                    <p:animEffect transition="in" filter="fade">
                                      <p:cBhvr>
                                        <p:cTn id="31" dur="500"/>
                                        <p:tgtEl>
                                          <p:spTgt spid="13"/>
                                        </p:tgtEl>
                                      </p:cBhvr>
                                    </p:animEffect>
                                  </p:childTnLst>
                                </p:cTn>
                              </p:par>
                              <p:par>
                                <p:cTn id="32" presetID="2" presetClass="entr" presetSubtype="2" decel="100000" fill="hold" nodeType="withEffect">
                                  <p:stCondLst>
                                    <p:cond delay="500"/>
                                  </p:stCondLst>
                                  <p:childTnLst>
                                    <p:set>
                                      <p:cBhvr>
                                        <p:cTn id="33" dur="1" fill="hold">
                                          <p:stCondLst>
                                            <p:cond delay="0"/>
                                          </p:stCondLst>
                                        </p:cTn>
                                        <p:tgtEl>
                                          <p:spTgt spid="33"/>
                                        </p:tgtEl>
                                        <p:attrNameLst>
                                          <p:attrName>style.visibility</p:attrName>
                                        </p:attrNameLst>
                                      </p:cBhvr>
                                      <p:to>
                                        <p:strVal val="visible"/>
                                      </p:to>
                                    </p:set>
                                    <p:anim calcmode="lin" valueType="num">
                                      <p:cBhvr additive="base">
                                        <p:cTn id="34" dur="1000" fill="hold"/>
                                        <p:tgtEl>
                                          <p:spTgt spid="33"/>
                                        </p:tgtEl>
                                        <p:attrNameLst>
                                          <p:attrName>ppt_x</p:attrName>
                                        </p:attrNameLst>
                                      </p:cBhvr>
                                      <p:tavLst>
                                        <p:tav tm="0">
                                          <p:val>
                                            <p:strVal val="1+#ppt_w/2"/>
                                          </p:val>
                                        </p:tav>
                                        <p:tav tm="100000">
                                          <p:val>
                                            <p:strVal val="#ppt_x"/>
                                          </p:val>
                                        </p:tav>
                                      </p:tavLst>
                                    </p:anim>
                                    <p:anim calcmode="lin" valueType="num">
                                      <p:cBhvr additive="base">
                                        <p:cTn id="35" dur="1000" fill="hold"/>
                                        <p:tgtEl>
                                          <p:spTgt spid="3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6" grpId="1"/>
      <p:bldP spid="13" grpId="0" bldLvl="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羽毛1"/>
          <p:cNvPicPr>
            <a:picLocks noChangeAspect="1"/>
          </p:cNvPicPr>
          <p:nvPr/>
        </p:nvPicPr>
        <p:blipFill>
          <a:blip r:embed="rId3"/>
          <a:srcRect t="78806"/>
          <a:stretch>
            <a:fillRect/>
          </a:stretch>
        </p:blipFill>
        <p:spPr>
          <a:xfrm>
            <a:off x="-10795" y="5408295"/>
            <a:ext cx="12213590" cy="1456055"/>
          </a:xfrm>
          <a:prstGeom prst="rect">
            <a:avLst/>
          </a:prstGeom>
        </p:spPr>
      </p:pic>
      <p:grpSp>
        <p:nvGrpSpPr>
          <p:cNvPr id="9" name="组合 8"/>
          <p:cNvGrpSpPr/>
          <p:nvPr/>
        </p:nvGrpSpPr>
        <p:grpSpPr>
          <a:xfrm>
            <a:off x="4269740" y="327660"/>
            <a:ext cx="457200" cy="228600"/>
            <a:chOff x="6048" y="3521"/>
            <a:chExt cx="1008" cy="504"/>
          </a:xfrm>
        </p:grpSpPr>
        <p:sp>
          <p:nvSpPr>
            <p:cNvPr id="4" name="菱形 3"/>
            <p:cNvSpPr/>
            <p:nvPr/>
          </p:nvSpPr>
          <p:spPr>
            <a:xfrm>
              <a:off x="6048" y="3521"/>
              <a:ext cx="504" cy="504"/>
            </a:xfrm>
            <a:prstGeom prst="diamond">
              <a:avLst/>
            </a:prstGeom>
            <a:solidFill>
              <a:srgbClr val="5A8F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菱形 7"/>
            <p:cNvSpPr/>
            <p:nvPr/>
          </p:nvSpPr>
          <p:spPr>
            <a:xfrm>
              <a:off x="6552" y="3521"/>
              <a:ext cx="504" cy="504"/>
            </a:xfrm>
            <a:prstGeom prst="diamond">
              <a:avLst/>
            </a:prstGeom>
            <a:solidFill>
              <a:srgbClr val="5A8F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 name="组合 9"/>
          <p:cNvGrpSpPr/>
          <p:nvPr/>
        </p:nvGrpSpPr>
        <p:grpSpPr>
          <a:xfrm>
            <a:off x="7465695" y="327660"/>
            <a:ext cx="457200" cy="228600"/>
            <a:chOff x="6048" y="3521"/>
            <a:chExt cx="1008" cy="504"/>
          </a:xfrm>
        </p:grpSpPr>
        <p:sp>
          <p:nvSpPr>
            <p:cNvPr id="11" name="菱形 10"/>
            <p:cNvSpPr/>
            <p:nvPr/>
          </p:nvSpPr>
          <p:spPr>
            <a:xfrm>
              <a:off x="6048" y="3521"/>
              <a:ext cx="504" cy="504"/>
            </a:xfrm>
            <a:prstGeom prst="diamond">
              <a:avLst/>
            </a:prstGeom>
            <a:solidFill>
              <a:srgbClr val="5A8F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菱形 11"/>
            <p:cNvSpPr/>
            <p:nvPr/>
          </p:nvSpPr>
          <p:spPr>
            <a:xfrm>
              <a:off x="6552" y="3521"/>
              <a:ext cx="504" cy="504"/>
            </a:xfrm>
            <a:prstGeom prst="diamond">
              <a:avLst/>
            </a:prstGeom>
            <a:solidFill>
              <a:srgbClr val="5A8F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6" name="文本框 15"/>
          <p:cNvSpPr txBox="1"/>
          <p:nvPr/>
        </p:nvSpPr>
        <p:spPr>
          <a:xfrm>
            <a:off x="4726940" y="249555"/>
            <a:ext cx="2738755" cy="461665"/>
          </a:xfrm>
          <a:prstGeom prst="rect">
            <a:avLst/>
          </a:prstGeom>
          <a:noFill/>
        </p:spPr>
        <p:txBody>
          <a:bodyPr wrap="square" rtlCol="0">
            <a:spAutoFit/>
          </a:bodyPr>
          <a:lstStyle/>
          <a:p>
            <a:pPr algn="ctr"/>
            <a:r>
              <a:rPr lang="zh-CN" altLang="en-US" sz="2400" b="1" dirty="0">
                <a:solidFill>
                  <a:srgbClr val="5A8FC0"/>
                </a:solidFill>
                <a:latin typeface="微软雅黑" panose="020B0503020204020204" charset="-122"/>
                <a:ea typeface="微软雅黑" panose="020B0503020204020204" charset="-122"/>
                <a:sym typeface="+mn-ea"/>
              </a:rPr>
              <a:t>课题简介</a:t>
            </a:r>
          </a:p>
        </p:txBody>
      </p:sp>
      <p:sp>
        <p:nvSpPr>
          <p:cNvPr id="3" name="矩形 2"/>
          <p:cNvSpPr/>
          <p:nvPr/>
        </p:nvSpPr>
        <p:spPr>
          <a:xfrm>
            <a:off x="1737995" y="1616075"/>
            <a:ext cx="2595245" cy="3274060"/>
          </a:xfrm>
          <a:prstGeom prst="rect">
            <a:avLst/>
          </a:prstGeom>
          <a:noFill/>
          <a:ln w="25400">
            <a:solidFill>
              <a:srgbClr val="5A8F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23232"/>
              </a:solidFill>
            </a:endParaRPr>
          </a:p>
        </p:txBody>
      </p:sp>
      <p:sp>
        <p:nvSpPr>
          <p:cNvPr id="5" name="矩形 4"/>
          <p:cNvSpPr/>
          <p:nvPr/>
        </p:nvSpPr>
        <p:spPr>
          <a:xfrm>
            <a:off x="2137410" y="2000250"/>
            <a:ext cx="2595245" cy="3274060"/>
          </a:xfrm>
          <a:prstGeom prst="rect">
            <a:avLst/>
          </a:prstGeom>
          <a:blipFill rotWithShape="1">
            <a:blip r:embed="rId4"/>
            <a:stretch>
              <a:fillRect/>
            </a:stretch>
          </a:bli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23232"/>
              </a:solidFill>
            </a:endParaRPr>
          </a:p>
        </p:txBody>
      </p:sp>
      <p:sp>
        <p:nvSpPr>
          <p:cNvPr id="6" name="文本框 5">
            <a:extLst>
              <a:ext uri="{FF2B5EF4-FFF2-40B4-BE49-F238E27FC236}">
                <a16:creationId xmlns:a16="http://schemas.microsoft.com/office/drawing/2014/main" id="{D3565437-4A6F-33C0-6910-4668702C2D50}"/>
              </a:ext>
            </a:extLst>
          </p:cNvPr>
          <p:cNvSpPr txBox="1"/>
          <p:nvPr/>
        </p:nvSpPr>
        <p:spPr>
          <a:xfrm>
            <a:off x="5476876" y="1859339"/>
            <a:ext cx="5570896" cy="3323987"/>
          </a:xfrm>
          <a:prstGeom prst="rect">
            <a:avLst/>
          </a:prstGeom>
          <a:noFill/>
        </p:spPr>
        <p:txBody>
          <a:bodyPr wrap="square" rtlCol="0">
            <a:spAutoFit/>
          </a:bodyPr>
          <a:lstStyle/>
          <a:p>
            <a:r>
              <a:rPr lang="zh-CN" altLang="zh-CN" sz="2400" dirty="0">
                <a:effectLst/>
                <a:latin typeface="+mn-ea"/>
              </a:rPr>
              <a:t>本文通过实际课堂去了解授课的具体环节</a:t>
            </a:r>
            <a:r>
              <a:rPr lang="en-US" altLang="zh-CN" sz="2400" dirty="0">
                <a:effectLst/>
                <a:latin typeface="+mn-ea"/>
              </a:rPr>
              <a:t>,</a:t>
            </a:r>
            <a:r>
              <a:rPr lang="zh-CN" altLang="zh-CN" sz="2400" dirty="0">
                <a:effectLst/>
                <a:latin typeface="+mn-ea"/>
              </a:rPr>
              <a:t>结合从教师视角和学生视角收集目前教学中一些费时费力的环节和存在的其他问题</a:t>
            </a:r>
            <a:r>
              <a:rPr lang="en-US" altLang="zh-CN" sz="2400" dirty="0">
                <a:effectLst/>
                <a:latin typeface="+mn-ea"/>
              </a:rPr>
              <a:t>,</a:t>
            </a:r>
            <a:r>
              <a:rPr lang="zh-CN" altLang="zh-CN" sz="2400" dirty="0">
                <a:effectLst/>
                <a:latin typeface="+mn-ea"/>
              </a:rPr>
              <a:t>结合移动互联网技术与智能终端技术</a:t>
            </a:r>
            <a:r>
              <a:rPr lang="en-US" altLang="zh-CN" sz="2400" dirty="0">
                <a:effectLst/>
                <a:latin typeface="+mn-ea"/>
              </a:rPr>
              <a:t>,</a:t>
            </a:r>
            <a:r>
              <a:rPr lang="zh-CN" altLang="zh-CN" sz="2400" dirty="0">
                <a:effectLst/>
                <a:latin typeface="+mn-ea"/>
              </a:rPr>
              <a:t>构建基于智能终端的移动课堂学习系统</a:t>
            </a:r>
            <a:r>
              <a:rPr lang="en-US" altLang="zh-CN" sz="2400" dirty="0">
                <a:effectLst/>
                <a:latin typeface="+mn-ea"/>
              </a:rPr>
              <a:t>,</a:t>
            </a:r>
            <a:r>
              <a:rPr lang="zh-CN" altLang="zh-CN" sz="2400" dirty="0">
                <a:effectLst/>
                <a:latin typeface="+mn-ea"/>
              </a:rPr>
              <a:t>满足当下移动课堂教学的实际需求</a:t>
            </a:r>
            <a:r>
              <a:rPr lang="zh-CN" altLang="en-US" sz="2400" dirty="0">
                <a:effectLst/>
                <a:latin typeface="+mn-ea"/>
              </a:rPr>
              <a:t>，</a:t>
            </a:r>
            <a:r>
              <a:rPr lang="zh-CN" altLang="zh-CN" sz="2400" dirty="0">
                <a:effectLst/>
                <a:latin typeface="+mn-ea"/>
              </a:rPr>
              <a:t>以</a:t>
            </a:r>
            <a:r>
              <a:rPr lang="en-US" altLang="zh-CN" sz="2400" dirty="0">
                <a:effectLst/>
                <a:latin typeface="+mn-ea"/>
              </a:rPr>
              <a:t>Android</a:t>
            </a:r>
            <a:r>
              <a:rPr lang="zh-CN" altLang="zh-CN" sz="2400" dirty="0">
                <a:effectLst/>
                <a:latin typeface="+mn-ea"/>
              </a:rPr>
              <a:t>智能终端为载体</a:t>
            </a:r>
            <a:r>
              <a:rPr lang="en-US" altLang="zh-CN" sz="2400" dirty="0">
                <a:effectLst/>
                <a:latin typeface="+mn-ea"/>
              </a:rPr>
              <a:t>,</a:t>
            </a:r>
            <a:r>
              <a:rPr lang="zh-CN" altLang="zh-CN" sz="2400" dirty="0">
                <a:effectLst/>
                <a:latin typeface="+mn-ea"/>
              </a:rPr>
              <a:t>设计并实现了移动课堂学习</a:t>
            </a:r>
            <a:r>
              <a:rPr lang="en-US" altLang="zh-CN" sz="2400" dirty="0">
                <a:effectLst/>
                <a:latin typeface="+mn-ea"/>
              </a:rPr>
              <a:t>app</a:t>
            </a:r>
            <a:r>
              <a:rPr lang="zh-CN" altLang="zh-CN" sz="2000" dirty="0">
                <a:effectLst/>
                <a:latin typeface="+mn-ea"/>
              </a:rPr>
              <a:t>。</a:t>
            </a:r>
          </a:p>
          <a:p>
            <a:endParaRPr lang="zh-CN" altLang="en-US" dirty="0"/>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53" presetClass="entr" presetSubtype="16" fill="hold"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p:cTn id="12" dur="500" fill="hold"/>
                                        <p:tgtEl>
                                          <p:spTgt spid="9"/>
                                        </p:tgtEl>
                                        <p:attrNameLst>
                                          <p:attrName>ppt_w</p:attrName>
                                        </p:attrNameLst>
                                      </p:cBhvr>
                                      <p:tavLst>
                                        <p:tav tm="0">
                                          <p:val>
                                            <p:fltVal val="0"/>
                                          </p:val>
                                        </p:tav>
                                        <p:tav tm="100000">
                                          <p:val>
                                            <p:strVal val="#ppt_w"/>
                                          </p:val>
                                        </p:tav>
                                      </p:tavLst>
                                    </p:anim>
                                    <p:anim calcmode="lin" valueType="num">
                                      <p:cBhvr>
                                        <p:cTn id="13" dur="500" fill="hold"/>
                                        <p:tgtEl>
                                          <p:spTgt spid="9"/>
                                        </p:tgtEl>
                                        <p:attrNameLst>
                                          <p:attrName>ppt_h</p:attrName>
                                        </p:attrNameLst>
                                      </p:cBhvr>
                                      <p:tavLst>
                                        <p:tav tm="0">
                                          <p:val>
                                            <p:fltVal val="0"/>
                                          </p:val>
                                        </p:tav>
                                        <p:tav tm="100000">
                                          <p:val>
                                            <p:strVal val="#ppt_h"/>
                                          </p:val>
                                        </p:tav>
                                      </p:tavLst>
                                    </p:anim>
                                    <p:animEffect transition="in" filter="fade">
                                      <p:cBhvr>
                                        <p:cTn id="14" dur="500"/>
                                        <p:tgtEl>
                                          <p:spTgt spid="9"/>
                                        </p:tgtEl>
                                      </p:cBhvr>
                                    </p:animEffect>
                                  </p:childTnLst>
                                </p:cTn>
                              </p:par>
                              <p:par>
                                <p:cTn id="15" presetID="53" presetClass="entr" presetSubtype="16"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p:cTn id="17" dur="500" fill="hold"/>
                                        <p:tgtEl>
                                          <p:spTgt spid="10"/>
                                        </p:tgtEl>
                                        <p:attrNameLst>
                                          <p:attrName>ppt_w</p:attrName>
                                        </p:attrNameLst>
                                      </p:cBhvr>
                                      <p:tavLst>
                                        <p:tav tm="0">
                                          <p:val>
                                            <p:fltVal val="0"/>
                                          </p:val>
                                        </p:tav>
                                        <p:tav tm="100000">
                                          <p:val>
                                            <p:strVal val="#ppt_w"/>
                                          </p:val>
                                        </p:tav>
                                      </p:tavLst>
                                    </p:anim>
                                    <p:anim calcmode="lin" valueType="num">
                                      <p:cBhvr>
                                        <p:cTn id="18" dur="500" fill="hold"/>
                                        <p:tgtEl>
                                          <p:spTgt spid="10"/>
                                        </p:tgtEl>
                                        <p:attrNameLst>
                                          <p:attrName>ppt_h</p:attrName>
                                        </p:attrNameLst>
                                      </p:cBhvr>
                                      <p:tavLst>
                                        <p:tav tm="0">
                                          <p:val>
                                            <p:fltVal val="0"/>
                                          </p:val>
                                        </p:tav>
                                        <p:tav tm="100000">
                                          <p:val>
                                            <p:strVal val="#ppt_h"/>
                                          </p:val>
                                        </p:tav>
                                      </p:tavLst>
                                    </p:anim>
                                    <p:animEffect transition="in" filter="fade">
                                      <p:cBhvr>
                                        <p:cTn id="19" dur="500"/>
                                        <p:tgtEl>
                                          <p:spTgt spid="10"/>
                                        </p:tgtEl>
                                      </p:cBhvr>
                                    </p:animEffect>
                                  </p:childTnLst>
                                </p:cTn>
                              </p:par>
                            </p:childTnLst>
                          </p:cTn>
                        </p:par>
                        <p:par>
                          <p:cTn id="20" fill="hold">
                            <p:stCondLst>
                              <p:cond delay="1000"/>
                            </p:stCondLst>
                            <p:childTnLst>
                              <p:par>
                                <p:cTn id="21" presetID="29" presetClass="entr" presetSubtype="0" fill="hold" grpId="1" nodeType="afterEffect">
                                  <p:stCondLst>
                                    <p:cond delay="0"/>
                                  </p:stCondLst>
                                  <p:childTnLst>
                                    <p:set>
                                      <p:cBhvr>
                                        <p:cTn id="22" dur="1" fill="hold">
                                          <p:stCondLst>
                                            <p:cond delay="0"/>
                                          </p:stCondLst>
                                        </p:cTn>
                                        <p:tgtEl>
                                          <p:spTgt spid="16"/>
                                        </p:tgtEl>
                                        <p:attrNameLst>
                                          <p:attrName>style.visibility</p:attrName>
                                        </p:attrNameLst>
                                      </p:cBhvr>
                                      <p:to>
                                        <p:strVal val="visible"/>
                                      </p:to>
                                    </p:set>
                                    <p:anim calcmode="lin" valueType="num">
                                      <p:cBhvr>
                                        <p:cTn id="23" dur="500" fill="hold"/>
                                        <p:tgtEl>
                                          <p:spTgt spid="16"/>
                                        </p:tgtEl>
                                        <p:attrNameLst>
                                          <p:attrName>ppt_x</p:attrName>
                                        </p:attrNameLst>
                                      </p:cBhvr>
                                      <p:tavLst>
                                        <p:tav tm="0">
                                          <p:val>
                                            <p:strVal val="#ppt_x-.2"/>
                                          </p:val>
                                        </p:tav>
                                        <p:tav tm="100000">
                                          <p:val>
                                            <p:strVal val="#ppt_x"/>
                                          </p:val>
                                        </p:tav>
                                      </p:tavLst>
                                    </p:anim>
                                    <p:anim calcmode="lin" valueType="num">
                                      <p:cBhvr>
                                        <p:cTn id="24" dur="500" fill="hold"/>
                                        <p:tgtEl>
                                          <p:spTgt spid="16"/>
                                        </p:tgtEl>
                                        <p:attrNameLst>
                                          <p:attrName>ppt_y</p:attrName>
                                        </p:attrNameLst>
                                      </p:cBhvr>
                                      <p:tavLst>
                                        <p:tav tm="0">
                                          <p:val>
                                            <p:strVal val="#ppt_y"/>
                                          </p:val>
                                        </p:tav>
                                        <p:tav tm="100000">
                                          <p:val>
                                            <p:strVal val="#ppt_y"/>
                                          </p:val>
                                        </p:tav>
                                      </p:tavLst>
                                    </p:anim>
                                    <p:animEffect transition="in" filter="wipe(right)" prLst="gradientSize: 0.1">
                                      <p:cBhvr>
                                        <p:cTn id="25" dur="500"/>
                                        <p:tgtEl>
                                          <p:spTgt spid="16"/>
                                        </p:tgtEl>
                                      </p:cBhvr>
                                    </p:animEffect>
                                  </p:childTnLst>
                                </p:cTn>
                              </p:par>
                            </p:childTnLst>
                          </p:cTn>
                        </p:par>
                        <p:par>
                          <p:cTn id="26" fill="hold">
                            <p:stCondLst>
                              <p:cond delay="1500"/>
                            </p:stCondLst>
                            <p:childTnLst>
                              <p:par>
                                <p:cTn id="27" presetID="20" presetClass="entr" presetSubtype="0" fill="hold" grpId="0" nodeType="afterEffect">
                                  <p:stCondLst>
                                    <p:cond delay="0"/>
                                  </p:stCondLst>
                                  <p:childTnLst>
                                    <p:set>
                                      <p:cBhvr>
                                        <p:cTn id="28" dur="1" fill="hold">
                                          <p:stCondLst>
                                            <p:cond delay="0"/>
                                          </p:stCondLst>
                                        </p:cTn>
                                        <p:tgtEl>
                                          <p:spTgt spid="3"/>
                                        </p:tgtEl>
                                        <p:attrNameLst>
                                          <p:attrName>style.visibility</p:attrName>
                                        </p:attrNameLst>
                                      </p:cBhvr>
                                      <p:to>
                                        <p:strVal val="visible"/>
                                      </p:to>
                                    </p:set>
                                    <p:animEffect transition="in" filter="wedge">
                                      <p:cBhvr>
                                        <p:cTn id="29" dur="500"/>
                                        <p:tgtEl>
                                          <p:spTgt spid="3"/>
                                        </p:tgtEl>
                                      </p:cBhvr>
                                    </p:animEffect>
                                  </p:childTnLst>
                                </p:cTn>
                              </p:par>
                            </p:childTnLst>
                          </p:cTn>
                        </p:par>
                        <p:par>
                          <p:cTn id="30" fill="hold">
                            <p:stCondLst>
                              <p:cond delay="2000"/>
                            </p:stCondLst>
                            <p:childTnLst>
                              <p:par>
                                <p:cTn id="31" presetID="53" presetClass="entr" presetSubtype="16" fill="hold" grpId="0" nodeType="afterEffect">
                                  <p:stCondLst>
                                    <p:cond delay="0"/>
                                  </p:stCondLst>
                                  <p:childTnLst>
                                    <p:set>
                                      <p:cBhvr>
                                        <p:cTn id="32" dur="1" fill="hold">
                                          <p:stCondLst>
                                            <p:cond delay="0"/>
                                          </p:stCondLst>
                                        </p:cTn>
                                        <p:tgtEl>
                                          <p:spTgt spid="5"/>
                                        </p:tgtEl>
                                        <p:attrNameLst>
                                          <p:attrName>style.visibility</p:attrName>
                                        </p:attrNameLst>
                                      </p:cBhvr>
                                      <p:to>
                                        <p:strVal val="visible"/>
                                      </p:to>
                                    </p:set>
                                    <p:anim calcmode="lin" valueType="num">
                                      <p:cBhvr>
                                        <p:cTn id="33" dur="500" fill="hold"/>
                                        <p:tgtEl>
                                          <p:spTgt spid="5"/>
                                        </p:tgtEl>
                                        <p:attrNameLst>
                                          <p:attrName>ppt_w</p:attrName>
                                        </p:attrNameLst>
                                      </p:cBhvr>
                                      <p:tavLst>
                                        <p:tav tm="0">
                                          <p:val>
                                            <p:fltVal val="0"/>
                                          </p:val>
                                        </p:tav>
                                        <p:tav tm="100000">
                                          <p:val>
                                            <p:strVal val="#ppt_w"/>
                                          </p:val>
                                        </p:tav>
                                      </p:tavLst>
                                    </p:anim>
                                    <p:anim calcmode="lin" valueType="num">
                                      <p:cBhvr>
                                        <p:cTn id="34" dur="500" fill="hold"/>
                                        <p:tgtEl>
                                          <p:spTgt spid="5"/>
                                        </p:tgtEl>
                                        <p:attrNameLst>
                                          <p:attrName>ppt_h</p:attrName>
                                        </p:attrNameLst>
                                      </p:cBhvr>
                                      <p:tavLst>
                                        <p:tav tm="0">
                                          <p:val>
                                            <p:fltVal val="0"/>
                                          </p:val>
                                        </p:tav>
                                        <p:tav tm="100000">
                                          <p:val>
                                            <p:strVal val="#ppt_h"/>
                                          </p:val>
                                        </p:tav>
                                      </p:tavLst>
                                    </p:anim>
                                    <p:animEffect transition="in" filter="fade">
                                      <p:cBhvr>
                                        <p:cTn id="3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6" grpId="1"/>
      <p:bldP spid="3" grpId="0" bldLvl="0" animBg="1"/>
      <p:bldP spid="5" grpId="0" bldLvl="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羽毛1"/>
          <p:cNvPicPr>
            <a:picLocks noChangeAspect="1"/>
          </p:cNvPicPr>
          <p:nvPr/>
        </p:nvPicPr>
        <p:blipFill>
          <a:blip r:embed="rId3"/>
          <a:stretch>
            <a:fillRect/>
          </a:stretch>
        </p:blipFill>
        <p:spPr>
          <a:xfrm>
            <a:off x="-10795" y="-32385"/>
            <a:ext cx="12213590" cy="6870065"/>
          </a:xfrm>
          <a:prstGeom prst="rect">
            <a:avLst/>
          </a:prstGeom>
        </p:spPr>
      </p:pic>
      <p:sp>
        <p:nvSpPr>
          <p:cNvPr id="3" name="矩形 2"/>
          <p:cNvSpPr/>
          <p:nvPr/>
        </p:nvSpPr>
        <p:spPr>
          <a:xfrm>
            <a:off x="2188210" y="2221865"/>
            <a:ext cx="7816215" cy="2415540"/>
          </a:xfrm>
          <a:prstGeom prst="rect">
            <a:avLst/>
          </a:prstGeom>
          <a:noFill/>
          <a:ln>
            <a:solidFill>
              <a:srgbClr val="5A8F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p:cNvSpPr txBox="1"/>
          <p:nvPr/>
        </p:nvSpPr>
        <p:spPr>
          <a:xfrm>
            <a:off x="2303145" y="2540635"/>
            <a:ext cx="1963420" cy="1938020"/>
          </a:xfrm>
          <a:prstGeom prst="rect">
            <a:avLst/>
          </a:prstGeom>
          <a:noFill/>
        </p:spPr>
        <p:txBody>
          <a:bodyPr wrap="square" rtlCol="0">
            <a:spAutoFit/>
          </a:bodyPr>
          <a:lstStyle/>
          <a:p>
            <a:pPr algn="ctr"/>
            <a:r>
              <a:rPr lang="en-US" altLang="zh-CN" sz="12000" dirty="0">
                <a:solidFill>
                  <a:srgbClr val="5A8FC0"/>
                </a:solidFill>
                <a:latin typeface="方正清刻本悦宋简体" panose="02000000000000000000" charset="-122"/>
                <a:ea typeface="方正清刻本悦宋简体" panose="02000000000000000000" charset="-122"/>
              </a:rPr>
              <a:t>2</a:t>
            </a:r>
          </a:p>
        </p:txBody>
      </p:sp>
      <p:sp>
        <p:nvSpPr>
          <p:cNvPr id="18" name="文本框 17"/>
          <p:cNvSpPr txBox="1"/>
          <p:nvPr/>
        </p:nvSpPr>
        <p:spPr>
          <a:xfrm>
            <a:off x="4587874" y="2967335"/>
            <a:ext cx="5095240" cy="923330"/>
          </a:xfrm>
          <a:prstGeom prst="rect">
            <a:avLst/>
          </a:prstGeom>
          <a:noFill/>
        </p:spPr>
        <p:txBody>
          <a:bodyPr wrap="square" rtlCol="0">
            <a:spAutoFit/>
          </a:bodyPr>
          <a:lstStyle/>
          <a:p>
            <a:pPr algn="l"/>
            <a:r>
              <a:rPr lang="zh-CN" altLang="en-US" sz="5400" dirty="0">
                <a:solidFill>
                  <a:srgbClr val="5A8FC0"/>
                </a:solidFill>
                <a:latin typeface="方正清刻本悦宋简体" panose="02000000000000000000" charset="-122"/>
                <a:ea typeface="方正清刻本悦宋简体" panose="02000000000000000000" charset="-122"/>
              </a:rPr>
              <a:t>界面设计</a:t>
            </a:r>
          </a:p>
        </p:txBody>
      </p:sp>
      <p:cxnSp>
        <p:nvCxnSpPr>
          <p:cNvPr id="20" name="直接连接符 19"/>
          <p:cNvCxnSpPr/>
          <p:nvPr/>
        </p:nvCxnSpPr>
        <p:spPr>
          <a:xfrm>
            <a:off x="4266565" y="2832735"/>
            <a:ext cx="0" cy="1236345"/>
          </a:xfrm>
          <a:prstGeom prst="line">
            <a:avLst/>
          </a:prstGeom>
          <a:ln w="19050">
            <a:solidFill>
              <a:srgbClr val="5A8FC0"/>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edge">
                                      <p:cBhvr>
                                        <p:cTn id="7" dur="1000"/>
                                        <p:tgtEl>
                                          <p:spTgt spid="2"/>
                                        </p:tgtEl>
                                      </p:cBhvr>
                                    </p:animEffect>
                                  </p:childTnLst>
                                </p:cTn>
                              </p:par>
                            </p:childTnLst>
                          </p:cTn>
                        </p:par>
                        <p:par>
                          <p:cTn id="8" fill="hold">
                            <p:stCondLst>
                              <p:cond delay="1000"/>
                            </p:stCondLst>
                            <p:childTnLst>
                              <p:par>
                                <p:cTn id="9" presetID="20" presetClass="entr" presetSubtype="0"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edge">
                                      <p:cBhvr>
                                        <p:cTn id="11" dur="500"/>
                                        <p:tgtEl>
                                          <p:spTgt spid="3"/>
                                        </p:tgtEl>
                                      </p:cBhvr>
                                    </p:animEffect>
                                  </p:childTnLst>
                                </p:cTn>
                              </p:par>
                            </p:childTnLst>
                          </p:cTn>
                        </p:par>
                        <p:par>
                          <p:cTn id="12" fill="hold">
                            <p:stCondLst>
                              <p:cond delay="1500"/>
                            </p:stCondLst>
                            <p:childTnLst>
                              <p:par>
                                <p:cTn id="13" presetID="53" presetClass="entr" presetSubtype="16" fill="hold" grpId="0" nodeType="afterEffect">
                                  <p:stCondLst>
                                    <p:cond delay="0"/>
                                  </p:stCondLst>
                                  <p:childTnLst>
                                    <p:set>
                                      <p:cBhvr>
                                        <p:cTn id="14" dur="1" fill="hold">
                                          <p:stCondLst>
                                            <p:cond delay="0"/>
                                          </p:stCondLst>
                                        </p:cTn>
                                        <p:tgtEl>
                                          <p:spTgt spid="17"/>
                                        </p:tgtEl>
                                        <p:attrNameLst>
                                          <p:attrName>style.visibility</p:attrName>
                                        </p:attrNameLst>
                                      </p:cBhvr>
                                      <p:to>
                                        <p:strVal val="visible"/>
                                      </p:to>
                                    </p:set>
                                    <p:anim calcmode="lin" valueType="num">
                                      <p:cBhvr>
                                        <p:cTn id="15" dur="500" fill="hold"/>
                                        <p:tgtEl>
                                          <p:spTgt spid="17"/>
                                        </p:tgtEl>
                                        <p:attrNameLst>
                                          <p:attrName>ppt_w</p:attrName>
                                        </p:attrNameLst>
                                      </p:cBhvr>
                                      <p:tavLst>
                                        <p:tav tm="0">
                                          <p:val>
                                            <p:fltVal val="0"/>
                                          </p:val>
                                        </p:tav>
                                        <p:tav tm="100000">
                                          <p:val>
                                            <p:strVal val="#ppt_w"/>
                                          </p:val>
                                        </p:tav>
                                      </p:tavLst>
                                    </p:anim>
                                    <p:anim calcmode="lin" valueType="num">
                                      <p:cBhvr>
                                        <p:cTn id="16" dur="500" fill="hold"/>
                                        <p:tgtEl>
                                          <p:spTgt spid="17"/>
                                        </p:tgtEl>
                                        <p:attrNameLst>
                                          <p:attrName>ppt_h</p:attrName>
                                        </p:attrNameLst>
                                      </p:cBhvr>
                                      <p:tavLst>
                                        <p:tav tm="0">
                                          <p:val>
                                            <p:fltVal val="0"/>
                                          </p:val>
                                        </p:tav>
                                        <p:tav tm="100000">
                                          <p:val>
                                            <p:strVal val="#ppt_h"/>
                                          </p:val>
                                        </p:tav>
                                      </p:tavLst>
                                    </p:anim>
                                    <p:animEffect transition="in" filter="fade">
                                      <p:cBhvr>
                                        <p:cTn id="17" dur="500"/>
                                        <p:tgtEl>
                                          <p:spTgt spid="17"/>
                                        </p:tgtEl>
                                      </p:cBhvr>
                                    </p:animEffect>
                                  </p:childTnLst>
                                </p:cTn>
                              </p:par>
                            </p:childTnLst>
                          </p:cTn>
                        </p:par>
                        <p:par>
                          <p:cTn id="18" fill="hold">
                            <p:stCondLst>
                              <p:cond delay="2000"/>
                            </p:stCondLst>
                            <p:childTnLst>
                              <p:par>
                                <p:cTn id="19" presetID="22" presetClass="entr" presetSubtype="1" fill="hold" nodeType="after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wipe(up)">
                                      <p:cBhvr>
                                        <p:cTn id="21" dur="500"/>
                                        <p:tgtEl>
                                          <p:spTgt spid="20"/>
                                        </p:tgtEl>
                                      </p:cBhvr>
                                    </p:animEffect>
                                  </p:childTnLst>
                                </p:cTn>
                              </p:par>
                            </p:childTnLst>
                          </p:cTn>
                        </p:par>
                        <p:par>
                          <p:cTn id="22" fill="hold">
                            <p:stCondLst>
                              <p:cond delay="2500"/>
                            </p:stCondLst>
                            <p:childTnLst>
                              <p:par>
                                <p:cTn id="23" presetID="29" presetClass="entr" presetSubtype="0" fill="hold" grpId="0" nodeType="afterEffect">
                                  <p:stCondLst>
                                    <p:cond delay="0"/>
                                  </p:stCondLst>
                                  <p:childTnLst>
                                    <p:set>
                                      <p:cBhvr>
                                        <p:cTn id="24" dur="1" fill="hold">
                                          <p:stCondLst>
                                            <p:cond delay="0"/>
                                          </p:stCondLst>
                                        </p:cTn>
                                        <p:tgtEl>
                                          <p:spTgt spid="18"/>
                                        </p:tgtEl>
                                        <p:attrNameLst>
                                          <p:attrName>style.visibility</p:attrName>
                                        </p:attrNameLst>
                                      </p:cBhvr>
                                      <p:to>
                                        <p:strVal val="visible"/>
                                      </p:to>
                                    </p:set>
                                    <p:anim calcmode="lin" valueType="num">
                                      <p:cBhvr>
                                        <p:cTn id="25" dur="500" fill="hold"/>
                                        <p:tgtEl>
                                          <p:spTgt spid="18"/>
                                        </p:tgtEl>
                                        <p:attrNameLst>
                                          <p:attrName>ppt_x</p:attrName>
                                        </p:attrNameLst>
                                      </p:cBhvr>
                                      <p:tavLst>
                                        <p:tav tm="0">
                                          <p:val>
                                            <p:strVal val="#ppt_x-.2"/>
                                          </p:val>
                                        </p:tav>
                                        <p:tav tm="100000">
                                          <p:val>
                                            <p:strVal val="#ppt_x"/>
                                          </p:val>
                                        </p:tav>
                                      </p:tavLst>
                                    </p:anim>
                                    <p:anim calcmode="lin" valueType="num">
                                      <p:cBhvr>
                                        <p:cTn id="26" dur="500" fill="hold"/>
                                        <p:tgtEl>
                                          <p:spTgt spid="18"/>
                                        </p:tgtEl>
                                        <p:attrNameLst>
                                          <p:attrName>ppt_y</p:attrName>
                                        </p:attrNameLst>
                                      </p:cBhvr>
                                      <p:tavLst>
                                        <p:tav tm="0">
                                          <p:val>
                                            <p:strVal val="#ppt_y"/>
                                          </p:val>
                                        </p:tav>
                                        <p:tav tm="100000">
                                          <p:val>
                                            <p:strVal val="#ppt_y"/>
                                          </p:val>
                                        </p:tav>
                                      </p:tavLst>
                                    </p:anim>
                                    <p:animEffect transition="in" filter="wipe(right)" prLst="gradientSize: 0.1">
                                      <p:cBhvr>
                                        <p:cTn id="2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17" grpId="0"/>
      <p:bldP spid="1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羽毛1"/>
          <p:cNvPicPr>
            <a:picLocks noChangeAspect="1"/>
          </p:cNvPicPr>
          <p:nvPr/>
        </p:nvPicPr>
        <p:blipFill>
          <a:blip r:embed="rId3"/>
          <a:srcRect t="78806"/>
          <a:stretch>
            <a:fillRect/>
          </a:stretch>
        </p:blipFill>
        <p:spPr>
          <a:xfrm>
            <a:off x="-10795" y="5408295"/>
            <a:ext cx="12213590" cy="1456055"/>
          </a:xfrm>
          <a:prstGeom prst="rect">
            <a:avLst/>
          </a:prstGeom>
        </p:spPr>
      </p:pic>
      <p:grpSp>
        <p:nvGrpSpPr>
          <p:cNvPr id="9" name="组合 8"/>
          <p:cNvGrpSpPr/>
          <p:nvPr/>
        </p:nvGrpSpPr>
        <p:grpSpPr>
          <a:xfrm>
            <a:off x="4269740" y="327660"/>
            <a:ext cx="457200" cy="228600"/>
            <a:chOff x="6048" y="3521"/>
            <a:chExt cx="1008" cy="504"/>
          </a:xfrm>
        </p:grpSpPr>
        <p:sp>
          <p:nvSpPr>
            <p:cNvPr id="4" name="菱形 3"/>
            <p:cNvSpPr/>
            <p:nvPr/>
          </p:nvSpPr>
          <p:spPr>
            <a:xfrm>
              <a:off x="6048" y="3521"/>
              <a:ext cx="504" cy="504"/>
            </a:xfrm>
            <a:prstGeom prst="diamond">
              <a:avLst/>
            </a:prstGeom>
            <a:solidFill>
              <a:srgbClr val="5A8F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菱形 7"/>
            <p:cNvSpPr/>
            <p:nvPr/>
          </p:nvSpPr>
          <p:spPr>
            <a:xfrm>
              <a:off x="6552" y="3521"/>
              <a:ext cx="504" cy="504"/>
            </a:xfrm>
            <a:prstGeom prst="diamond">
              <a:avLst/>
            </a:prstGeom>
            <a:solidFill>
              <a:srgbClr val="5A8F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 name="组合 9"/>
          <p:cNvGrpSpPr/>
          <p:nvPr/>
        </p:nvGrpSpPr>
        <p:grpSpPr>
          <a:xfrm>
            <a:off x="7465695" y="327660"/>
            <a:ext cx="457200" cy="228600"/>
            <a:chOff x="6048" y="3521"/>
            <a:chExt cx="1008" cy="504"/>
          </a:xfrm>
        </p:grpSpPr>
        <p:sp>
          <p:nvSpPr>
            <p:cNvPr id="11" name="菱形 10"/>
            <p:cNvSpPr/>
            <p:nvPr/>
          </p:nvSpPr>
          <p:spPr>
            <a:xfrm>
              <a:off x="6048" y="3521"/>
              <a:ext cx="504" cy="504"/>
            </a:xfrm>
            <a:prstGeom prst="diamond">
              <a:avLst/>
            </a:prstGeom>
            <a:solidFill>
              <a:srgbClr val="5A8F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菱形 11"/>
            <p:cNvSpPr/>
            <p:nvPr/>
          </p:nvSpPr>
          <p:spPr>
            <a:xfrm>
              <a:off x="6552" y="3521"/>
              <a:ext cx="504" cy="504"/>
            </a:xfrm>
            <a:prstGeom prst="diamond">
              <a:avLst/>
            </a:prstGeom>
            <a:solidFill>
              <a:srgbClr val="5A8F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6" name="文本框 15"/>
          <p:cNvSpPr txBox="1"/>
          <p:nvPr/>
        </p:nvSpPr>
        <p:spPr>
          <a:xfrm>
            <a:off x="4726940" y="249555"/>
            <a:ext cx="2738755" cy="461665"/>
          </a:xfrm>
          <a:prstGeom prst="rect">
            <a:avLst/>
          </a:prstGeom>
          <a:noFill/>
        </p:spPr>
        <p:txBody>
          <a:bodyPr wrap="square" rtlCol="0">
            <a:spAutoFit/>
          </a:bodyPr>
          <a:lstStyle/>
          <a:p>
            <a:pPr algn="ctr"/>
            <a:r>
              <a:rPr lang="zh-CN" altLang="en-US" sz="2400" b="1" dirty="0">
                <a:solidFill>
                  <a:srgbClr val="5A8FC0"/>
                </a:solidFill>
                <a:latin typeface="微软雅黑" panose="020B0503020204020204" charset="-122"/>
                <a:ea typeface="微软雅黑" panose="020B0503020204020204" charset="-122"/>
                <a:sym typeface="+mn-ea"/>
              </a:rPr>
              <a:t>界面设计</a:t>
            </a:r>
          </a:p>
        </p:txBody>
      </p:sp>
      <p:grpSp>
        <p:nvGrpSpPr>
          <p:cNvPr id="104" name="组合 103"/>
          <p:cNvGrpSpPr/>
          <p:nvPr/>
        </p:nvGrpSpPr>
        <p:grpSpPr>
          <a:xfrm>
            <a:off x="4324985" y="1911350"/>
            <a:ext cx="3535680" cy="3366135"/>
            <a:chOff x="6811" y="3394"/>
            <a:chExt cx="5568" cy="5301"/>
          </a:xfrm>
        </p:grpSpPr>
        <p:sp>
          <p:nvSpPr>
            <p:cNvPr id="19" name="Freeform 108"/>
            <p:cNvSpPr/>
            <p:nvPr/>
          </p:nvSpPr>
          <p:spPr bwMode="auto">
            <a:xfrm>
              <a:off x="8754" y="3394"/>
              <a:ext cx="1690" cy="1631"/>
            </a:xfrm>
            <a:custGeom>
              <a:avLst/>
              <a:gdLst>
                <a:gd name="T0" fmla="*/ 46 w 155"/>
                <a:gd name="T1" fmla="*/ 149 h 149"/>
                <a:gd name="T2" fmla="*/ 46 w 155"/>
                <a:gd name="T3" fmla="*/ 120 h 149"/>
                <a:gd name="T4" fmla="*/ 25 w 155"/>
                <a:gd name="T5" fmla="*/ 78 h 149"/>
                <a:gd name="T6" fmla="*/ 77 w 155"/>
                <a:gd name="T7" fmla="*/ 25 h 149"/>
                <a:gd name="T8" fmla="*/ 130 w 155"/>
                <a:gd name="T9" fmla="*/ 78 h 149"/>
                <a:gd name="T10" fmla="*/ 109 w 155"/>
                <a:gd name="T11" fmla="*/ 120 h 149"/>
                <a:gd name="T12" fmla="*/ 109 w 155"/>
                <a:gd name="T13" fmla="*/ 149 h 149"/>
                <a:gd name="T14" fmla="*/ 155 w 155"/>
                <a:gd name="T15" fmla="*/ 78 h 149"/>
                <a:gd name="T16" fmla="*/ 77 w 155"/>
                <a:gd name="T17" fmla="*/ 0 h 149"/>
                <a:gd name="T18" fmla="*/ 0 w 155"/>
                <a:gd name="T19" fmla="*/ 78 h 149"/>
                <a:gd name="T20" fmla="*/ 46 w 155"/>
                <a:gd name="T21" fmla="*/ 149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5" h="149">
                  <a:moveTo>
                    <a:pt x="46" y="149"/>
                  </a:moveTo>
                  <a:cubicBezTo>
                    <a:pt x="46" y="120"/>
                    <a:pt x="46" y="120"/>
                    <a:pt x="46" y="120"/>
                  </a:cubicBezTo>
                  <a:cubicBezTo>
                    <a:pt x="33" y="110"/>
                    <a:pt x="25" y="95"/>
                    <a:pt x="25" y="78"/>
                  </a:cubicBezTo>
                  <a:cubicBezTo>
                    <a:pt x="25" y="49"/>
                    <a:pt x="48" y="25"/>
                    <a:pt x="77" y="25"/>
                  </a:cubicBezTo>
                  <a:cubicBezTo>
                    <a:pt x="106" y="25"/>
                    <a:pt x="130" y="49"/>
                    <a:pt x="130" y="78"/>
                  </a:cubicBezTo>
                  <a:cubicBezTo>
                    <a:pt x="130" y="95"/>
                    <a:pt x="121" y="110"/>
                    <a:pt x="109" y="120"/>
                  </a:cubicBezTo>
                  <a:cubicBezTo>
                    <a:pt x="109" y="149"/>
                    <a:pt x="109" y="149"/>
                    <a:pt x="109" y="149"/>
                  </a:cubicBezTo>
                  <a:cubicBezTo>
                    <a:pt x="136" y="137"/>
                    <a:pt x="155" y="110"/>
                    <a:pt x="155" y="78"/>
                  </a:cubicBezTo>
                  <a:cubicBezTo>
                    <a:pt x="155" y="35"/>
                    <a:pt x="120" y="0"/>
                    <a:pt x="77" y="0"/>
                  </a:cubicBezTo>
                  <a:cubicBezTo>
                    <a:pt x="34" y="0"/>
                    <a:pt x="0" y="35"/>
                    <a:pt x="0" y="78"/>
                  </a:cubicBezTo>
                  <a:cubicBezTo>
                    <a:pt x="0" y="110"/>
                    <a:pt x="19" y="137"/>
                    <a:pt x="46" y="149"/>
                  </a:cubicBezTo>
                  <a:close/>
                </a:path>
              </a:pathLst>
            </a:custGeom>
            <a:solidFill>
              <a:srgbClr val="5A8FC0"/>
            </a:solidFill>
            <a:ln>
              <a:noFill/>
            </a:ln>
          </p:spPr>
          <p:txBody>
            <a:bodyPr vert="horz" wrap="square" lIns="91440" tIns="45720" rIns="91440" bIns="45720" numCol="1" anchor="t" anchorCtr="0" compatLnSpc="1"/>
            <a:lstStyle/>
            <a:p>
              <a:endParaRPr lang="en-US"/>
            </a:p>
          </p:txBody>
        </p:sp>
        <p:grpSp>
          <p:nvGrpSpPr>
            <p:cNvPr id="20" name="Group 31"/>
            <p:cNvGrpSpPr/>
            <p:nvPr/>
          </p:nvGrpSpPr>
          <p:grpSpPr>
            <a:xfrm>
              <a:off x="9301" y="3941"/>
              <a:ext cx="597" cy="2228"/>
              <a:chOff x="4385314" y="1623469"/>
              <a:chExt cx="379204" cy="1414725"/>
            </a:xfrm>
            <a:solidFill>
              <a:srgbClr val="BCE5F3"/>
            </a:solidFill>
          </p:grpSpPr>
          <p:sp>
            <p:nvSpPr>
              <p:cNvPr id="21" name="Rectangle 109"/>
              <p:cNvSpPr>
                <a:spLocks noChangeArrowheads="1"/>
              </p:cNvSpPr>
              <p:nvPr/>
            </p:nvSpPr>
            <p:spPr bwMode="auto">
              <a:xfrm>
                <a:off x="4461155" y="1818906"/>
                <a:ext cx="221689" cy="1219288"/>
              </a:xfrm>
              <a:prstGeom prst="rect">
                <a:avLst/>
              </a:prstGeom>
              <a:solidFill>
                <a:srgbClr val="5A8FC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p>
            </p:txBody>
          </p:sp>
          <p:sp>
            <p:nvSpPr>
              <p:cNvPr id="24" name="Oval 110"/>
              <p:cNvSpPr>
                <a:spLocks noChangeArrowheads="1"/>
              </p:cNvSpPr>
              <p:nvPr/>
            </p:nvSpPr>
            <p:spPr bwMode="auto">
              <a:xfrm>
                <a:off x="4385314" y="1623469"/>
                <a:ext cx="379204" cy="390872"/>
              </a:xfrm>
              <a:prstGeom prst="ellipse">
                <a:avLst/>
              </a:prstGeom>
              <a:solidFill>
                <a:srgbClr val="5A8FC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grpSp>
        <p:sp>
          <p:nvSpPr>
            <p:cNvPr id="29" name="Freeform 112"/>
            <p:cNvSpPr/>
            <p:nvPr/>
          </p:nvSpPr>
          <p:spPr bwMode="auto">
            <a:xfrm>
              <a:off x="6811" y="4621"/>
              <a:ext cx="1801" cy="1865"/>
            </a:xfrm>
            <a:custGeom>
              <a:avLst/>
              <a:gdLst>
                <a:gd name="T0" fmla="*/ 145 w 165"/>
                <a:gd name="T1" fmla="*/ 139 h 171"/>
                <a:gd name="T2" fmla="*/ 118 w 165"/>
                <a:gd name="T3" fmla="*/ 130 h 171"/>
                <a:gd name="T4" fmla="*/ 71 w 165"/>
                <a:gd name="T5" fmla="*/ 137 h 171"/>
                <a:gd name="T6" fmla="*/ 37 w 165"/>
                <a:gd name="T7" fmla="*/ 71 h 171"/>
                <a:gd name="T8" fmla="*/ 104 w 165"/>
                <a:gd name="T9" fmla="*/ 37 h 171"/>
                <a:gd name="T10" fmla="*/ 137 w 165"/>
                <a:gd name="T11" fmla="*/ 71 h 171"/>
                <a:gd name="T12" fmla="*/ 165 w 165"/>
                <a:gd name="T13" fmla="*/ 80 h 171"/>
                <a:gd name="T14" fmla="*/ 111 w 165"/>
                <a:gd name="T15" fmla="*/ 14 h 171"/>
                <a:gd name="T16" fmla="*/ 14 w 165"/>
                <a:gd name="T17" fmla="*/ 63 h 171"/>
                <a:gd name="T18" fmla="*/ 63 w 165"/>
                <a:gd name="T19" fmla="*/ 161 h 171"/>
                <a:gd name="T20" fmla="*/ 145 w 165"/>
                <a:gd name="T21" fmla="*/ 139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5" h="171">
                  <a:moveTo>
                    <a:pt x="145" y="139"/>
                  </a:moveTo>
                  <a:cubicBezTo>
                    <a:pt x="118" y="130"/>
                    <a:pt x="118" y="130"/>
                    <a:pt x="118" y="130"/>
                  </a:cubicBezTo>
                  <a:cubicBezTo>
                    <a:pt x="105" y="139"/>
                    <a:pt x="88" y="143"/>
                    <a:pt x="71" y="137"/>
                  </a:cubicBezTo>
                  <a:cubicBezTo>
                    <a:pt x="44" y="128"/>
                    <a:pt x="28" y="99"/>
                    <a:pt x="37" y="71"/>
                  </a:cubicBezTo>
                  <a:cubicBezTo>
                    <a:pt x="46" y="44"/>
                    <a:pt x="76" y="28"/>
                    <a:pt x="104" y="37"/>
                  </a:cubicBezTo>
                  <a:cubicBezTo>
                    <a:pt x="120" y="43"/>
                    <a:pt x="132" y="55"/>
                    <a:pt x="137" y="71"/>
                  </a:cubicBezTo>
                  <a:cubicBezTo>
                    <a:pt x="165" y="80"/>
                    <a:pt x="165" y="80"/>
                    <a:pt x="165" y="80"/>
                  </a:cubicBezTo>
                  <a:cubicBezTo>
                    <a:pt x="162" y="50"/>
                    <a:pt x="142" y="23"/>
                    <a:pt x="111" y="14"/>
                  </a:cubicBezTo>
                  <a:cubicBezTo>
                    <a:pt x="71" y="0"/>
                    <a:pt x="27" y="23"/>
                    <a:pt x="14" y="63"/>
                  </a:cubicBezTo>
                  <a:cubicBezTo>
                    <a:pt x="0" y="104"/>
                    <a:pt x="23" y="148"/>
                    <a:pt x="63" y="161"/>
                  </a:cubicBezTo>
                  <a:cubicBezTo>
                    <a:pt x="94" y="171"/>
                    <a:pt x="125" y="161"/>
                    <a:pt x="145" y="139"/>
                  </a:cubicBezTo>
                  <a:close/>
                </a:path>
              </a:pathLst>
            </a:custGeom>
            <a:solidFill>
              <a:srgbClr val="5A8FC0"/>
            </a:solidFill>
            <a:ln>
              <a:noFill/>
            </a:ln>
          </p:spPr>
          <p:txBody>
            <a:bodyPr vert="horz" wrap="square" lIns="91440" tIns="45720" rIns="91440" bIns="45720" numCol="1" anchor="t" anchorCtr="0" compatLnSpc="1"/>
            <a:lstStyle/>
            <a:p>
              <a:endParaRPr lang="en-US"/>
            </a:p>
          </p:txBody>
        </p:sp>
        <p:grpSp>
          <p:nvGrpSpPr>
            <p:cNvPr id="74" name="Group 30"/>
            <p:cNvGrpSpPr/>
            <p:nvPr/>
          </p:nvGrpSpPr>
          <p:grpSpPr>
            <a:xfrm>
              <a:off x="7422" y="5231"/>
              <a:ext cx="2228" cy="1102"/>
              <a:chOff x="3192280" y="2443134"/>
              <a:chExt cx="1414724" cy="700070"/>
            </a:xfrm>
            <a:solidFill>
              <a:srgbClr val="BCE5F3"/>
            </a:solidFill>
          </p:grpSpPr>
          <p:sp>
            <p:nvSpPr>
              <p:cNvPr id="75" name="Freeform 113"/>
              <p:cNvSpPr/>
              <p:nvPr/>
            </p:nvSpPr>
            <p:spPr bwMode="auto">
              <a:xfrm>
                <a:off x="3373131" y="2553979"/>
                <a:ext cx="1233873" cy="589225"/>
              </a:xfrm>
              <a:custGeom>
                <a:avLst/>
                <a:gdLst>
                  <a:gd name="T0" fmla="*/ 399 w 423"/>
                  <a:gd name="T1" fmla="*/ 202 h 202"/>
                  <a:gd name="T2" fmla="*/ 423 w 423"/>
                  <a:gd name="T3" fmla="*/ 131 h 202"/>
                  <a:gd name="T4" fmla="*/ 23 w 423"/>
                  <a:gd name="T5" fmla="*/ 0 h 202"/>
                  <a:gd name="T6" fmla="*/ 0 w 423"/>
                  <a:gd name="T7" fmla="*/ 71 h 202"/>
                  <a:gd name="T8" fmla="*/ 399 w 423"/>
                  <a:gd name="T9" fmla="*/ 202 h 202"/>
                </a:gdLst>
                <a:ahLst/>
                <a:cxnLst>
                  <a:cxn ang="0">
                    <a:pos x="T0" y="T1"/>
                  </a:cxn>
                  <a:cxn ang="0">
                    <a:pos x="T2" y="T3"/>
                  </a:cxn>
                  <a:cxn ang="0">
                    <a:pos x="T4" y="T5"/>
                  </a:cxn>
                  <a:cxn ang="0">
                    <a:pos x="T6" y="T7"/>
                  </a:cxn>
                  <a:cxn ang="0">
                    <a:pos x="T8" y="T9"/>
                  </a:cxn>
                </a:cxnLst>
                <a:rect l="0" t="0" r="r" b="b"/>
                <a:pathLst>
                  <a:path w="423" h="202">
                    <a:moveTo>
                      <a:pt x="399" y="202"/>
                    </a:moveTo>
                    <a:lnTo>
                      <a:pt x="423" y="131"/>
                    </a:lnTo>
                    <a:lnTo>
                      <a:pt x="23" y="0"/>
                    </a:lnTo>
                    <a:lnTo>
                      <a:pt x="0" y="71"/>
                    </a:lnTo>
                    <a:lnTo>
                      <a:pt x="399" y="202"/>
                    </a:lnTo>
                    <a:close/>
                  </a:path>
                </a:pathLst>
              </a:custGeom>
              <a:solidFill>
                <a:srgbClr val="5A8FC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76" name="Freeform 114"/>
              <p:cNvSpPr/>
              <p:nvPr/>
            </p:nvSpPr>
            <p:spPr bwMode="auto">
              <a:xfrm>
                <a:off x="3192280" y="2443134"/>
                <a:ext cx="437543" cy="437543"/>
              </a:xfrm>
              <a:custGeom>
                <a:avLst/>
                <a:gdLst>
                  <a:gd name="T0" fmla="*/ 23 w 63"/>
                  <a:gd name="T1" fmla="*/ 58 h 63"/>
                  <a:gd name="T2" fmla="*/ 5 w 63"/>
                  <a:gd name="T3" fmla="*/ 23 h 63"/>
                  <a:gd name="T4" fmla="*/ 40 w 63"/>
                  <a:gd name="T5" fmla="*/ 5 h 63"/>
                  <a:gd name="T6" fmla="*/ 58 w 63"/>
                  <a:gd name="T7" fmla="*/ 40 h 63"/>
                  <a:gd name="T8" fmla="*/ 23 w 63"/>
                  <a:gd name="T9" fmla="*/ 58 h 63"/>
                </a:gdLst>
                <a:ahLst/>
                <a:cxnLst>
                  <a:cxn ang="0">
                    <a:pos x="T0" y="T1"/>
                  </a:cxn>
                  <a:cxn ang="0">
                    <a:pos x="T2" y="T3"/>
                  </a:cxn>
                  <a:cxn ang="0">
                    <a:pos x="T4" y="T5"/>
                  </a:cxn>
                  <a:cxn ang="0">
                    <a:pos x="T6" y="T7"/>
                  </a:cxn>
                  <a:cxn ang="0">
                    <a:pos x="T8" y="T9"/>
                  </a:cxn>
                </a:cxnLst>
                <a:rect l="0" t="0" r="r" b="b"/>
                <a:pathLst>
                  <a:path w="63" h="63">
                    <a:moveTo>
                      <a:pt x="23" y="58"/>
                    </a:moveTo>
                    <a:cubicBezTo>
                      <a:pt x="8" y="53"/>
                      <a:pt x="0" y="37"/>
                      <a:pt x="5" y="23"/>
                    </a:cubicBezTo>
                    <a:cubicBezTo>
                      <a:pt x="10" y="8"/>
                      <a:pt x="25" y="0"/>
                      <a:pt x="40" y="5"/>
                    </a:cubicBezTo>
                    <a:cubicBezTo>
                      <a:pt x="55" y="10"/>
                      <a:pt x="63" y="25"/>
                      <a:pt x="58" y="40"/>
                    </a:cubicBezTo>
                    <a:cubicBezTo>
                      <a:pt x="53" y="55"/>
                      <a:pt x="37" y="63"/>
                      <a:pt x="23" y="58"/>
                    </a:cubicBezTo>
                    <a:close/>
                  </a:path>
                </a:pathLst>
              </a:custGeom>
              <a:solidFill>
                <a:srgbClr val="5A8FC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grpSp>
        <p:sp>
          <p:nvSpPr>
            <p:cNvPr id="77" name="Freeform 116"/>
            <p:cNvSpPr/>
            <p:nvPr/>
          </p:nvSpPr>
          <p:spPr bwMode="auto">
            <a:xfrm>
              <a:off x="7496" y="6839"/>
              <a:ext cx="1856" cy="1856"/>
            </a:xfrm>
            <a:custGeom>
              <a:avLst/>
              <a:gdLst>
                <a:gd name="T0" fmla="*/ 155 w 170"/>
                <a:gd name="T1" fmla="*/ 43 h 170"/>
                <a:gd name="T2" fmla="*/ 138 w 170"/>
                <a:gd name="T3" fmla="*/ 66 h 170"/>
                <a:gd name="T4" fmla="*/ 130 w 170"/>
                <a:gd name="T5" fmla="*/ 113 h 170"/>
                <a:gd name="T6" fmla="*/ 57 w 170"/>
                <a:gd name="T7" fmla="*/ 124 h 170"/>
                <a:gd name="T8" fmla="*/ 45 w 170"/>
                <a:gd name="T9" fmla="*/ 51 h 170"/>
                <a:gd name="T10" fmla="*/ 87 w 170"/>
                <a:gd name="T11" fmla="*/ 29 h 170"/>
                <a:gd name="T12" fmla="*/ 104 w 170"/>
                <a:gd name="T13" fmla="*/ 6 h 170"/>
                <a:gd name="T14" fmla="*/ 25 w 170"/>
                <a:gd name="T15" fmla="*/ 36 h 170"/>
                <a:gd name="T16" fmla="*/ 42 w 170"/>
                <a:gd name="T17" fmla="*/ 145 h 170"/>
                <a:gd name="T18" fmla="*/ 151 w 170"/>
                <a:gd name="T19" fmla="*/ 127 h 170"/>
                <a:gd name="T20" fmla="*/ 155 w 170"/>
                <a:gd name="T21" fmla="*/ 4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0" h="170">
                  <a:moveTo>
                    <a:pt x="155" y="43"/>
                  </a:moveTo>
                  <a:cubicBezTo>
                    <a:pt x="138" y="66"/>
                    <a:pt x="138" y="66"/>
                    <a:pt x="138" y="66"/>
                  </a:cubicBezTo>
                  <a:cubicBezTo>
                    <a:pt x="143" y="81"/>
                    <a:pt x="140" y="99"/>
                    <a:pt x="130" y="113"/>
                  </a:cubicBezTo>
                  <a:cubicBezTo>
                    <a:pt x="113" y="136"/>
                    <a:pt x="80" y="141"/>
                    <a:pt x="57" y="124"/>
                  </a:cubicBezTo>
                  <a:cubicBezTo>
                    <a:pt x="33" y="107"/>
                    <a:pt x="28" y="74"/>
                    <a:pt x="45" y="51"/>
                  </a:cubicBezTo>
                  <a:cubicBezTo>
                    <a:pt x="55" y="37"/>
                    <a:pt x="71" y="29"/>
                    <a:pt x="87" y="29"/>
                  </a:cubicBezTo>
                  <a:cubicBezTo>
                    <a:pt x="104" y="6"/>
                    <a:pt x="104" y="6"/>
                    <a:pt x="104" y="6"/>
                  </a:cubicBezTo>
                  <a:cubicBezTo>
                    <a:pt x="75" y="0"/>
                    <a:pt x="44" y="10"/>
                    <a:pt x="25" y="36"/>
                  </a:cubicBezTo>
                  <a:cubicBezTo>
                    <a:pt x="0" y="71"/>
                    <a:pt x="7" y="119"/>
                    <a:pt x="42" y="145"/>
                  </a:cubicBezTo>
                  <a:cubicBezTo>
                    <a:pt x="77" y="170"/>
                    <a:pt x="125" y="162"/>
                    <a:pt x="151" y="127"/>
                  </a:cubicBezTo>
                  <a:cubicBezTo>
                    <a:pt x="169" y="102"/>
                    <a:pt x="170" y="68"/>
                    <a:pt x="155" y="43"/>
                  </a:cubicBezTo>
                  <a:close/>
                </a:path>
              </a:pathLst>
            </a:custGeom>
            <a:solidFill>
              <a:srgbClr val="5A8FC0"/>
            </a:solidFill>
            <a:ln>
              <a:noFill/>
            </a:ln>
          </p:spPr>
          <p:txBody>
            <a:bodyPr vert="horz" wrap="square" lIns="91440" tIns="45720" rIns="91440" bIns="45720" numCol="1" anchor="t" anchorCtr="0" compatLnSpc="1"/>
            <a:lstStyle/>
            <a:p>
              <a:endParaRPr lang="en-US"/>
            </a:p>
          </p:txBody>
        </p:sp>
        <p:grpSp>
          <p:nvGrpSpPr>
            <p:cNvPr id="78" name="Group 34"/>
            <p:cNvGrpSpPr/>
            <p:nvPr/>
          </p:nvGrpSpPr>
          <p:grpSpPr>
            <a:xfrm>
              <a:off x="8111" y="6072"/>
              <a:ext cx="1612" cy="1998"/>
              <a:chOff x="3629823" y="2976936"/>
              <a:chExt cx="1023850" cy="1268877"/>
            </a:xfrm>
            <a:solidFill>
              <a:srgbClr val="BCE5F3"/>
            </a:solidFill>
          </p:grpSpPr>
          <p:sp>
            <p:nvSpPr>
              <p:cNvPr id="79" name="Freeform 117"/>
              <p:cNvSpPr/>
              <p:nvPr/>
            </p:nvSpPr>
            <p:spPr bwMode="auto">
              <a:xfrm>
                <a:off x="3761085" y="2976936"/>
                <a:ext cx="892588" cy="1117195"/>
              </a:xfrm>
              <a:custGeom>
                <a:avLst/>
                <a:gdLst>
                  <a:gd name="T0" fmla="*/ 306 w 306"/>
                  <a:gd name="T1" fmla="*/ 43 h 383"/>
                  <a:gd name="T2" fmla="*/ 247 w 306"/>
                  <a:gd name="T3" fmla="*/ 0 h 383"/>
                  <a:gd name="T4" fmla="*/ 0 w 306"/>
                  <a:gd name="T5" fmla="*/ 338 h 383"/>
                  <a:gd name="T6" fmla="*/ 61 w 306"/>
                  <a:gd name="T7" fmla="*/ 383 h 383"/>
                  <a:gd name="T8" fmla="*/ 306 w 306"/>
                  <a:gd name="T9" fmla="*/ 43 h 383"/>
                </a:gdLst>
                <a:ahLst/>
                <a:cxnLst>
                  <a:cxn ang="0">
                    <a:pos x="T0" y="T1"/>
                  </a:cxn>
                  <a:cxn ang="0">
                    <a:pos x="T2" y="T3"/>
                  </a:cxn>
                  <a:cxn ang="0">
                    <a:pos x="T4" y="T5"/>
                  </a:cxn>
                  <a:cxn ang="0">
                    <a:pos x="T6" y="T7"/>
                  </a:cxn>
                  <a:cxn ang="0">
                    <a:pos x="T8" y="T9"/>
                  </a:cxn>
                </a:cxnLst>
                <a:rect l="0" t="0" r="r" b="b"/>
                <a:pathLst>
                  <a:path w="306" h="383">
                    <a:moveTo>
                      <a:pt x="306" y="43"/>
                    </a:moveTo>
                    <a:lnTo>
                      <a:pt x="247" y="0"/>
                    </a:lnTo>
                    <a:lnTo>
                      <a:pt x="0" y="338"/>
                    </a:lnTo>
                    <a:lnTo>
                      <a:pt x="61" y="383"/>
                    </a:lnTo>
                    <a:lnTo>
                      <a:pt x="306" y="43"/>
                    </a:lnTo>
                    <a:close/>
                  </a:path>
                </a:pathLst>
              </a:custGeom>
              <a:solidFill>
                <a:srgbClr val="5A8FC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80" name="Freeform 118"/>
              <p:cNvSpPr/>
              <p:nvPr/>
            </p:nvSpPr>
            <p:spPr bwMode="auto">
              <a:xfrm>
                <a:off x="3629823" y="3808270"/>
                <a:ext cx="434627" cy="437543"/>
              </a:xfrm>
              <a:custGeom>
                <a:avLst/>
                <a:gdLst>
                  <a:gd name="T0" fmla="*/ 54 w 63"/>
                  <a:gd name="T1" fmla="*/ 48 h 63"/>
                  <a:gd name="T2" fmla="*/ 15 w 63"/>
                  <a:gd name="T3" fmla="*/ 54 h 63"/>
                  <a:gd name="T4" fmla="*/ 9 w 63"/>
                  <a:gd name="T5" fmla="*/ 15 h 63"/>
                  <a:gd name="T6" fmla="*/ 48 w 63"/>
                  <a:gd name="T7" fmla="*/ 9 h 63"/>
                  <a:gd name="T8" fmla="*/ 54 w 63"/>
                  <a:gd name="T9" fmla="*/ 48 h 63"/>
                </a:gdLst>
                <a:ahLst/>
                <a:cxnLst>
                  <a:cxn ang="0">
                    <a:pos x="T0" y="T1"/>
                  </a:cxn>
                  <a:cxn ang="0">
                    <a:pos x="T2" y="T3"/>
                  </a:cxn>
                  <a:cxn ang="0">
                    <a:pos x="T4" y="T5"/>
                  </a:cxn>
                  <a:cxn ang="0">
                    <a:pos x="T6" y="T7"/>
                  </a:cxn>
                  <a:cxn ang="0">
                    <a:pos x="T8" y="T9"/>
                  </a:cxn>
                </a:cxnLst>
                <a:rect l="0" t="0" r="r" b="b"/>
                <a:pathLst>
                  <a:path w="63" h="63">
                    <a:moveTo>
                      <a:pt x="54" y="48"/>
                    </a:moveTo>
                    <a:cubicBezTo>
                      <a:pt x="45" y="60"/>
                      <a:pt x="28" y="63"/>
                      <a:pt x="15" y="54"/>
                    </a:cubicBezTo>
                    <a:cubicBezTo>
                      <a:pt x="3" y="45"/>
                      <a:pt x="0" y="28"/>
                      <a:pt x="9" y="15"/>
                    </a:cubicBezTo>
                    <a:cubicBezTo>
                      <a:pt x="18" y="3"/>
                      <a:pt x="36" y="0"/>
                      <a:pt x="48" y="9"/>
                    </a:cubicBezTo>
                    <a:cubicBezTo>
                      <a:pt x="60" y="18"/>
                      <a:pt x="63" y="36"/>
                      <a:pt x="54" y="48"/>
                    </a:cubicBezTo>
                    <a:close/>
                  </a:path>
                </a:pathLst>
              </a:custGeom>
              <a:solidFill>
                <a:srgbClr val="5A8FC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grpSp>
        <p:sp>
          <p:nvSpPr>
            <p:cNvPr id="81" name="Freeform 120"/>
            <p:cNvSpPr/>
            <p:nvPr/>
          </p:nvSpPr>
          <p:spPr bwMode="auto">
            <a:xfrm>
              <a:off x="9834" y="6839"/>
              <a:ext cx="1856" cy="1856"/>
            </a:xfrm>
            <a:custGeom>
              <a:avLst/>
              <a:gdLst>
                <a:gd name="T0" fmla="*/ 66 w 170"/>
                <a:gd name="T1" fmla="*/ 6 h 170"/>
                <a:gd name="T2" fmla="*/ 83 w 170"/>
                <a:gd name="T3" fmla="*/ 30 h 170"/>
                <a:gd name="T4" fmla="*/ 125 w 170"/>
                <a:gd name="T5" fmla="*/ 51 h 170"/>
                <a:gd name="T6" fmla="*/ 113 w 170"/>
                <a:gd name="T7" fmla="*/ 125 h 170"/>
                <a:gd name="T8" fmla="*/ 40 w 170"/>
                <a:gd name="T9" fmla="*/ 113 h 170"/>
                <a:gd name="T10" fmla="*/ 32 w 170"/>
                <a:gd name="T11" fmla="*/ 67 h 170"/>
                <a:gd name="T12" fmla="*/ 15 w 170"/>
                <a:gd name="T13" fmla="*/ 43 h 170"/>
                <a:gd name="T14" fmla="*/ 19 w 170"/>
                <a:gd name="T15" fmla="*/ 128 h 170"/>
                <a:gd name="T16" fmla="*/ 128 w 170"/>
                <a:gd name="T17" fmla="*/ 145 h 170"/>
                <a:gd name="T18" fmla="*/ 145 w 170"/>
                <a:gd name="T19" fmla="*/ 37 h 170"/>
                <a:gd name="T20" fmla="*/ 66 w 170"/>
                <a:gd name="T21" fmla="*/ 6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0" h="170">
                  <a:moveTo>
                    <a:pt x="66" y="6"/>
                  </a:moveTo>
                  <a:cubicBezTo>
                    <a:pt x="83" y="30"/>
                    <a:pt x="83" y="30"/>
                    <a:pt x="83" y="30"/>
                  </a:cubicBezTo>
                  <a:cubicBezTo>
                    <a:pt x="99" y="30"/>
                    <a:pt x="114" y="37"/>
                    <a:pt x="125" y="51"/>
                  </a:cubicBezTo>
                  <a:cubicBezTo>
                    <a:pt x="142" y="75"/>
                    <a:pt x="136" y="108"/>
                    <a:pt x="113" y="125"/>
                  </a:cubicBezTo>
                  <a:cubicBezTo>
                    <a:pt x="89" y="142"/>
                    <a:pt x="57" y="137"/>
                    <a:pt x="40" y="113"/>
                  </a:cubicBezTo>
                  <a:cubicBezTo>
                    <a:pt x="29" y="99"/>
                    <a:pt x="27" y="82"/>
                    <a:pt x="32" y="67"/>
                  </a:cubicBezTo>
                  <a:cubicBezTo>
                    <a:pt x="15" y="43"/>
                    <a:pt x="15" y="43"/>
                    <a:pt x="15" y="43"/>
                  </a:cubicBezTo>
                  <a:cubicBezTo>
                    <a:pt x="0" y="69"/>
                    <a:pt x="1" y="102"/>
                    <a:pt x="19" y="128"/>
                  </a:cubicBezTo>
                  <a:cubicBezTo>
                    <a:pt x="44" y="163"/>
                    <a:pt x="93" y="170"/>
                    <a:pt x="128" y="145"/>
                  </a:cubicBezTo>
                  <a:cubicBezTo>
                    <a:pt x="162" y="120"/>
                    <a:pt x="170" y="71"/>
                    <a:pt x="145" y="37"/>
                  </a:cubicBezTo>
                  <a:cubicBezTo>
                    <a:pt x="126" y="11"/>
                    <a:pt x="95" y="0"/>
                    <a:pt x="66" y="6"/>
                  </a:cubicBezTo>
                  <a:close/>
                </a:path>
              </a:pathLst>
            </a:custGeom>
            <a:solidFill>
              <a:srgbClr val="5A8FC0"/>
            </a:solidFill>
            <a:ln>
              <a:noFill/>
            </a:ln>
          </p:spPr>
          <p:txBody>
            <a:bodyPr vert="horz" wrap="square" lIns="91440" tIns="45720" rIns="91440" bIns="45720" numCol="1" anchor="t" anchorCtr="0" compatLnSpc="1"/>
            <a:lstStyle/>
            <a:p>
              <a:endParaRPr lang="en-US"/>
            </a:p>
          </p:txBody>
        </p:sp>
        <p:grpSp>
          <p:nvGrpSpPr>
            <p:cNvPr id="82" name="Group 33"/>
            <p:cNvGrpSpPr/>
            <p:nvPr/>
          </p:nvGrpSpPr>
          <p:grpSpPr>
            <a:xfrm>
              <a:off x="9453" y="6072"/>
              <a:ext cx="1626" cy="2012"/>
              <a:chOff x="4481574" y="2976936"/>
              <a:chExt cx="1032602" cy="1277627"/>
            </a:xfrm>
            <a:solidFill>
              <a:srgbClr val="BCE5F3"/>
            </a:solidFill>
          </p:grpSpPr>
          <p:sp>
            <p:nvSpPr>
              <p:cNvPr id="83" name="Freeform 121"/>
              <p:cNvSpPr/>
              <p:nvPr/>
            </p:nvSpPr>
            <p:spPr bwMode="auto">
              <a:xfrm>
                <a:off x="4481574" y="2976936"/>
                <a:ext cx="901340" cy="1123029"/>
              </a:xfrm>
              <a:custGeom>
                <a:avLst/>
                <a:gdLst>
                  <a:gd name="T0" fmla="*/ 62 w 309"/>
                  <a:gd name="T1" fmla="*/ 0 h 385"/>
                  <a:gd name="T2" fmla="*/ 0 w 309"/>
                  <a:gd name="T3" fmla="*/ 45 h 385"/>
                  <a:gd name="T4" fmla="*/ 247 w 309"/>
                  <a:gd name="T5" fmla="*/ 385 h 385"/>
                  <a:gd name="T6" fmla="*/ 309 w 309"/>
                  <a:gd name="T7" fmla="*/ 340 h 385"/>
                  <a:gd name="T8" fmla="*/ 62 w 309"/>
                  <a:gd name="T9" fmla="*/ 0 h 385"/>
                </a:gdLst>
                <a:ahLst/>
                <a:cxnLst>
                  <a:cxn ang="0">
                    <a:pos x="T0" y="T1"/>
                  </a:cxn>
                  <a:cxn ang="0">
                    <a:pos x="T2" y="T3"/>
                  </a:cxn>
                  <a:cxn ang="0">
                    <a:pos x="T4" y="T5"/>
                  </a:cxn>
                  <a:cxn ang="0">
                    <a:pos x="T6" y="T7"/>
                  </a:cxn>
                  <a:cxn ang="0">
                    <a:pos x="T8" y="T9"/>
                  </a:cxn>
                </a:cxnLst>
                <a:rect l="0" t="0" r="r" b="b"/>
                <a:pathLst>
                  <a:path w="309" h="385">
                    <a:moveTo>
                      <a:pt x="62" y="0"/>
                    </a:moveTo>
                    <a:lnTo>
                      <a:pt x="0" y="45"/>
                    </a:lnTo>
                    <a:lnTo>
                      <a:pt x="247" y="385"/>
                    </a:lnTo>
                    <a:lnTo>
                      <a:pt x="309" y="340"/>
                    </a:lnTo>
                    <a:lnTo>
                      <a:pt x="62" y="0"/>
                    </a:lnTo>
                    <a:close/>
                  </a:path>
                </a:pathLst>
              </a:custGeom>
              <a:solidFill>
                <a:srgbClr val="5A8FC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84" name="Freeform 122"/>
              <p:cNvSpPr/>
              <p:nvPr/>
            </p:nvSpPr>
            <p:spPr bwMode="auto">
              <a:xfrm>
                <a:off x="5076633" y="3817020"/>
                <a:ext cx="437543" cy="437543"/>
              </a:xfrm>
              <a:custGeom>
                <a:avLst/>
                <a:gdLst>
                  <a:gd name="T0" fmla="*/ 54 w 63"/>
                  <a:gd name="T1" fmla="*/ 15 h 63"/>
                  <a:gd name="T2" fmla="*/ 47 w 63"/>
                  <a:gd name="T3" fmla="*/ 54 h 63"/>
                  <a:gd name="T4" fmla="*/ 9 w 63"/>
                  <a:gd name="T5" fmla="*/ 48 h 63"/>
                  <a:gd name="T6" fmla="*/ 15 w 63"/>
                  <a:gd name="T7" fmla="*/ 9 h 63"/>
                  <a:gd name="T8" fmla="*/ 54 w 63"/>
                  <a:gd name="T9" fmla="*/ 15 h 63"/>
                </a:gdLst>
                <a:ahLst/>
                <a:cxnLst>
                  <a:cxn ang="0">
                    <a:pos x="T0" y="T1"/>
                  </a:cxn>
                  <a:cxn ang="0">
                    <a:pos x="T2" y="T3"/>
                  </a:cxn>
                  <a:cxn ang="0">
                    <a:pos x="T4" y="T5"/>
                  </a:cxn>
                  <a:cxn ang="0">
                    <a:pos x="T6" y="T7"/>
                  </a:cxn>
                  <a:cxn ang="0">
                    <a:pos x="T8" y="T9"/>
                  </a:cxn>
                </a:cxnLst>
                <a:rect l="0" t="0" r="r" b="b"/>
                <a:pathLst>
                  <a:path w="63" h="63">
                    <a:moveTo>
                      <a:pt x="54" y="15"/>
                    </a:moveTo>
                    <a:cubicBezTo>
                      <a:pt x="63" y="27"/>
                      <a:pt x="60" y="45"/>
                      <a:pt x="47" y="54"/>
                    </a:cubicBezTo>
                    <a:cubicBezTo>
                      <a:pt x="35" y="63"/>
                      <a:pt x="18" y="60"/>
                      <a:pt x="9" y="48"/>
                    </a:cubicBezTo>
                    <a:cubicBezTo>
                      <a:pt x="0" y="35"/>
                      <a:pt x="2" y="18"/>
                      <a:pt x="15" y="9"/>
                    </a:cubicBezTo>
                    <a:cubicBezTo>
                      <a:pt x="27" y="0"/>
                      <a:pt x="45" y="3"/>
                      <a:pt x="54" y="15"/>
                    </a:cubicBezTo>
                    <a:close/>
                  </a:path>
                </a:pathLst>
              </a:custGeom>
              <a:solidFill>
                <a:srgbClr val="5A8FC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grpSp>
        <p:sp>
          <p:nvSpPr>
            <p:cNvPr id="85" name="Freeform 124"/>
            <p:cNvSpPr/>
            <p:nvPr/>
          </p:nvSpPr>
          <p:spPr bwMode="auto">
            <a:xfrm>
              <a:off x="10587" y="4621"/>
              <a:ext cx="1792" cy="1865"/>
            </a:xfrm>
            <a:custGeom>
              <a:avLst/>
              <a:gdLst>
                <a:gd name="T0" fmla="*/ 0 w 164"/>
                <a:gd name="T1" fmla="*/ 80 h 171"/>
                <a:gd name="T2" fmla="*/ 27 w 164"/>
                <a:gd name="T3" fmla="*/ 71 h 171"/>
                <a:gd name="T4" fmla="*/ 61 w 164"/>
                <a:gd name="T5" fmla="*/ 37 h 171"/>
                <a:gd name="T6" fmla="*/ 127 w 164"/>
                <a:gd name="T7" fmla="*/ 71 h 171"/>
                <a:gd name="T8" fmla="*/ 93 w 164"/>
                <a:gd name="T9" fmla="*/ 137 h 171"/>
                <a:gd name="T10" fmla="*/ 47 w 164"/>
                <a:gd name="T11" fmla="*/ 130 h 171"/>
                <a:gd name="T12" fmla="*/ 19 w 164"/>
                <a:gd name="T13" fmla="*/ 139 h 171"/>
                <a:gd name="T14" fmla="*/ 101 w 164"/>
                <a:gd name="T15" fmla="*/ 161 h 171"/>
                <a:gd name="T16" fmla="*/ 151 w 164"/>
                <a:gd name="T17" fmla="*/ 63 h 171"/>
                <a:gd name="T18" fmla="*/ 53 w 164"/>
                <a:gd name="T19" fmla="*/ 14 h 171"/>
                <a:gd name="T20" fmla="*/ 0 w 164"/>
                <a:gd name="T21" fmla="*/ 80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4" h="171">
                  <a:moveTo>
                    <a:pt x="0" y="80"/>
                  </a:moveTo>
                  <a:cubicBezTo>
                    <a:pt x="27" y="71"/>
                    <a:pt x="27" y="71"/>
                    <a:pt x="27" y="71"/>
                  </a:cubicBezTo>
                  <a:cubicBezTo>
                    <a:pt x="33" y="55"/>
                    <a:pt x="45" y="43"/>
                    <a:pt x="61" y="37"/>
                  </a:cubicBezTo>
                  <a:cubicBezTo>
                    <a:pt x="89" y="28"/>
                    <a:pt x="118" y="44"/>
                    <a:pt x="127" y="71"/>
                  </a:cubicBezTo>
                  <a:cubicBezTo>
                    <a:pt x="136" y="99"/>
                    <a:pt x="121" y="128"/>
                    <a:pt x="93" y="137"/>
                  </a:cubicBezTo>
                  <a:cubicBezTo>
                    <a:pt x="77" y="143"/>
                    <a:pt x="60" y="139"/>
                    <a:pt x="47" y="130"/>
                  </a:cubicBezTo>
                  <a:cubicBezTo>
                    <a:pt x="19" y="139"/>
                    <a:pt x="19" y="139"/>
                    <a:pt x="19" y="139"/>
                  </a:cubicBezTo>
                  <a:cubicBezTo>
                    <a:pt x="39" y="161"/>
                    <a:pt x="71" y="171"/>
                    <a:pt x="101" y="161"/>
                  </a:cubicBezTo>
                  <a:cubicBezTo>
                    <a:pt x="142" y="148"/>
                    <a:pt x="164" y="104"/>
                    <a:pt x="151" y="63"/>
                  </a:cubicBezTo>
                  <a:cubicBezTo>
                    <a:pt x="138" y="23"/>
                    <a:pt x="94" y="0"/>
                    <a:pt x="53" y="14"/>
                  </a:cubicBezTo>
                  <a:cubicBezTo>
                    <a:pt x="23" y="23"/>
                    <a:pt x="3" y="50"/>
                    <a:pt x="0" y="80"/>
                  </a:cubicBezTo>
                  <a:close/>
                </a:path>
              </a:pathLst>
            </a:custGeom>
            <a:solidFill>
              <a:srgbClr val="5A8FC0"/>
            </a:solidFill>
            <a:ln>
              <a:noFill/>
            </a:ln>
          </p:spPr>
          <p:txBody>
            <a:bodyPr vert="horz" wrap="square" lIns="91440" tIns="45720" rIns="91440" bIns="45720" numCol="1" anchor="t" anchorCtr="0" compatLnSpc="1"/>
            <a:lstStyle/>
            <a:p>
              <a:endParaRPr lang="en-US"/>
            </a:p>
          </p:txBody>
        </p:sp>
        <p:grpSp>
          <p:nvGrpSpPr>
            <p:cNvPr id="86" name="Group 32"/>
            <p:cNvGrpSpPr/>
            <p:nvPr/>
          </p:nvGrpSpPr>
          <p:grpSpPr>
            <a:xfrm>
              <a:off x="9326" y="5231"/>
              <a:ext cx="2442" cy="1217"/>
              <a:chOff x="4401359" y="2443134"/>
              <a:chExt cx="1550361" cy="772993"/>
            </a:xfrm>
            <a:solidFill>
              <a:srgbClr val="BCE5F3"/>
            </a:solidFill>
          </p:grpSpPr>
          <p:sp>
            <p:nvSpPr>
              <p:cNvPr id="87" name="Freeform 125"/>
              <p:cNvSpPr/>
              <p:nvPr/>
            </p:nvSpPr>
            <p:spPr bwMode="auto">
              <a:xfrm>
                <a:off x="4401359" y="2626902"/>
                <a:ext cx="1233873" cy="589225"/>
              </a:xfrm>
              <a:custGeom>
                <a:avLst/>
                <a:gdLst>
                  <a:gd name="T0" fmla="*/ 0 w 423"/>
                  <a:gd name="T1" fmla="*/ 131 h 202"/>
                  <a:gd name="T2" fmla="*/ 24 w 423"/>
                  <a:gd name="T3" fmla="*/ 202 h 202"/>
                  <a:gd name="T4" fmla="*/ 423 w 423"/>
                  <a:gd name="T5" fmla="*/ 71 h 202"/>
                  <a:gd name="T6" fmla="*/ 399 w 423"/>
                  <a:gd name="T7" fmla="*/ 0 h 202"/>
                  <a:gd name="T8" fmla="*/ 0 w 423"/>
                  <a:gd name="T9" fmla="*/ 131 h 202"/>
                </a:gdLst>
                <a:ahLst/>
                <a:cxnLst>
                  <a:cxn ang="0">
                    <a:pos x="T0" y="T1"/>
                  </a:cxn>
                  <a:cxn ang="0">
                    <a:pos x="T2" y="T3"/>
                  </a:cxn>
                  <a:cxn ang="0">
                    <a:pos x="T4" y="T5"/>
                  </a:cxn>
                  <a:cxn ang="0">
                    <a:pos x="T6" y="T7"/>
                  </a:cxn>
                  <a:cxn ang="0">
                    <a:pos x="T8" y="T9"/>
                  </a:cxn>
                </a:cxnLst>
                <a:rect l="0" t="0" r="r" b="b"/>
                <a:pathLst>
                  <a:path w="423" h="202">
                    <a:moveTo>
                      <a:pt x="0" y="131"/>
                    </a:moveTo>
                    <a:lnTo>
                      <a:pt x="24" y="202"/>
                    </a:lnTo>
                    <a:lnTo>
                      <a:pt x="423" y="71"/>
                    </a:lnTo>
                    <a:lnTo>
                      <a:pt x="399" y="0"/>
                    </a:lnTo>
                    <a:lnTo>
                      <a:pt x="0" y="131"/>
                    </a:lnTo>
                    <a:close/>
                  </a:path>
                </a:pathLst>
              </a:custGeom>
              <a:solidFill>
                <a:srgbClr val="5A8FC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88" name="Freeform 126"/>
              <p:cNvSpPr/>
              <p:nvPr/>
            </p:nvSpPr>
            <p:spPr bwMode="auto">
              <a:xfrm>
                <a:off x="5520011" y="2443134"/>
                <a:ext cx="431709" cy="437543"/>
              </a:xfrm>
              <a:custGeom>
                <a:avLst/>
                <a:gdLst>
                  <a:gd name="T0" fmla="*/ 23 w 62"/>
                  <a:gd name="T1" fmla="*/ 5 h 63"/>
                  <a:gd name="T2" fmla="*/ 58 w 62"/>
                  <a:gd name="T3" fmla="*/ 23 h 63"/>
                  <a:gd name="T4" fmla="*/ 40 w 62"/>
                  <a:gd name="T5" fmla="*/ 58 h 63"/>
                  <a:gd name="T6" fmla="*/ 5 w 62"/>
                  <a:gd name="T7" fmla="*/ 40 h 63"/>
                  <a:gd name="T8" fmla="*/ 23 w 62"/>
                  <a:gd name="T9" fmla="*/ 5 h 63"/>
                </a:gdLst>
                <a:ahLst/>
                <a:cxnLst>
                  <a:cxn ang="0">
                    <a:pos x="T0" y="T1"/>
                  </a:cxn>
                  <a:cxn ang="0">
                    <a:pos x="T2" y="T3"/>
                  </a:cxn>
                  <a:cxn ang="0">
                    <a:pos x="T4" y="T5"/>
                  </a:cxn>
                  <a:cxn ang="0">
                    <a:pos x="T6" y="T7"/>
                  </a:cxn>
                  <a:cxn ang="0">
                    <a:pos x="T8" y="T9"/>
                  </a:cxn>
                </a:cxnLst>
                <a:rect l="0" t="0" r="r" b="b"/>
                <a:pathLst>
                  <a:path w="62" h="63">
                    <a:moveTo>
                      <a:pt x="23" y="5"/>
                    </a:moveTo>
                    <a:cubicBezTo>
                      <a:pt x="37" y="0"/>
                      <a:pt x="53" y="8"/>
                      <a:pt x="58" y="23"/>
                    </a:cubicBezTo>
                    <a:cubicBezTo>
                      <a:pt x="62" y="37"/>
                      <a:pt x="54" y="53"/>
                      <a:pt x="40" y="58"/>
                    </a:cubicBezTo>
                    <a:cubicBezTo>
                      <a:pt x="25" y="63"/>
                      <a:pt x="10" y="55"/>
                      <a:pt x="5" y="40"/>
                    </a:cubicBezTo>
                    <a:cubicBezTo>
                      <a:pt x="0" y="25"/>
                      <a:pt x="8" y="10"/>
                      <a:pt x="23" y="5"/>
                    </a:cubicBezTo>
                    <a:close/>
                  </a:path>
                </a:pathLst>
              </a:custGeom>
              <a:solidFill>
                <a:srgbClr val="5A8FC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grpSp>
        <p:sp>
          <p:nvSpPr>
            <p:cNvPr id="89" name="Freeform 127"/>
            <p:cNvSpPr/>
            <p:nvPr/>
          </p:nvSpPr>
          <p:spPr bwMode="auto">
            <a:xfrm>
              <a:off x="8743" y="5326"/>
              <a:ext cx="1681" cy="1686"/>
            </a:xfrm>
            <a:custGeom>
              <a:avLst/>
              <a:gdLst>
                <a:gd name="T0" fmla="*/ 56 w 154"/>
                <a:gd name="T1" fmla="*/ 12 h 154"/>
                <a:gd name="T2" fmla="*/ 143 w 154"/>
                <a:gd name="T3" fmla="*/ 56 h 154"/>
                <a:gd name="T4" fmla="*/ 99 w 154"/>
                <a:gd name="T5" fmla="*/ 142 h 154"/>
                <a:gd name="T6" fmla="*/ 12 w 154"/>
                <a:gd name="T7" fmla="*/ 98 h 154"/>
                <a:gd name="T8" fmla="*/ 56 w 154"/>
                <a:gd name="T9" fmla="*/ 12 h 154"/>
              </a:gdLst>
              <a:ahLst/>
              <a:cxnLst>
                <a:cxn ang="0">
                  <a:pos x="T0" y="T1"/>
                </a:cxn>
                <a:cxn ang="0">
                  <a:pos x="T2" y="T3"/>
                </a:cxn>
                <a:cxn ang="0">
                  <a:pos x="T4" y="T5"/>
                </a:cxn>
                <a:cxn ang="0">
                  <a:pos x="T6" y="T7"/>
                </a:cxn>
                <a:cxn ang="0">
                  <a:pos x="T8" y="T9"/>
                </a:cxn>
              </a:cxnLst>
              <a:rect l="0" t="0" r="r" b="b"/>
              <a:pathLst>
                <a:path w="154" h="154">
                  <a:moveTo>
                    <a:pt x="56" y="12"/>
                  </a:moveTo>
                  <a:cubicBezTo>
                    <a:pt x="92" y="0"/>
                    <a:pt x="131" y="20"/>
                    <a:pt x="143" y="56"/>
                  </a:cubicBezTo>
                  <a:cubicBezTo>
                    <a:pt x="154" y="92"/>
                    <a:pt x="135" y="131"/>
                    <a:pt x="99" y="142"/>
                  </a:cubicBezTo>
                  <a:cubicBezTo>
                    <a:pt x="62" y="154"/>
                    <a:pt x="24" y="134"/>
                    <a:pt x="12" y="98"/>
                  </a:cubicBezTo>
                  <a:cubicBezTo>
                    <a:pt x="0" y="62"/>
                    <a:pt x="20" y="23"/>
                    <a:pt x="56" y="12"/>
                  </a:cubicBezTo>
                  <a:close/>
                </a:path>
              </a:pathLst>
            </a:custGeom>
            <a:solidFill>
              <a:srgbClr val="5A8FC0"/>
            </a:solidFill>
            <a:ln>
              <a:noFill/>
            </a:ln>
          </p:spPr>
          <p:txBody>
            <a:bodyPr vert="horz" wrap="square" lIns="91440" tIns="45720" rIns="91440" bIns="45720" numCol="1" anchor="t" anchorCtr="0" compatLnSpc="1"/>
            <a:lstStyle/>
            <a:p>
              <a:endParaRPr lang="en-US"/>
            </a:p>
          </p:txBody>
        </p:sp>
        <p:grpSp>
          <p:nvGrpSpPr>
            <p:cNvPr id="90" name="Group 35"/>
            <p:cNvGrpSpPr/>
            <p:nvPr/>
          </p:nvGrpSpPr>
          <p:grpSpPr>
            <a:xfrm>
              <a:off x="9199" y="5784"/>
              <a:ext cx="770" cy="770"/>
              <a:chOff x="6757988" y="4581525"/>
              <a:chExt cx="503237" cy="503238"/>
            </a:xfrm>
            <a:solidFill>
              <a:schemeClr val="bg1"/>
            </a:solidFill>
          </p:grpSpPr>
          <p:sp>
            <p:nvSpPr>
              <p:cNvPr id="91" name="Freeform 36"/>
              <p:cNvSpPr>
                <a:spLocks noEditPoints="1"/>
              </p:cNvSpPr>
              <p:nvPr/>
            </p:nvSpPr>
            <p:spPr bwMode="auto">
              <a:xfrm>
                <a:off x="6757988" y="4581525"/>
                <a:ext cx="503237" cy="503238"/>
              </a:xfrm>
              <a:custGeom>
                <a:avLst/>
                <a:gdLst>
                  <a:gd name="T0" fmla="*/ 119 w 134"/>
                  <a:gd name="T1" fmla="*/ 54 h 134"/>
                  <a:gd name="T2" fmla="*/ 111 w 134"/>
                  <a:gd name="T3" fmla="*/ 45 h 134"/>
                  <a:gd name="T4" fmla="*/ 114 w 134"/>
                  <a:gd name="T5" fmla="*/ 39 h 134"/>
                  <a:gd name="T6" fmla="*/ 112 w 134"/>
                  <a:gd name="T7" fmla="*/ 17 h 134"/>
                  <a:gd name="T8" fmla="*/ 95 w 134"/>
                  <a:gd name="T9" fmla="*/ 21 h 134"/>
                  <a:gd name="T10" fmla="*/ 83 w 134"/>
                  <a:gd name="T11" fmla="*/ 21 h 134"/>
                  <a:gd name="T12" fmla="*/ 80 w 134"/>
                  <a:gd name="T13" fmla="*/ 9 h 134"/>
                  <a:gd name="T14" fmla="*/ 54 w 134"/>
                  <a:gd name="T15" fmla="*/ 9 h 134"/>
                  <a:gd name="T16" fmla="*/ 54 w 134"/>
                  <a:gd name="T17" fmla="*/ 15 h 134"/>
                  <a:gd name="T18" fmla="*/ 54 w 134"/>
                  <a:gd name="T19" fmla="*/ 16 h 134"/>
                  <a:gd name="T20" fmla="*/ 53 w 134"/>
                  <a:gd name="T21" fmla="*/ 18 h 134"/>
                  <a:gd name="T22" fmla="*/ 53 w 134"/>
                  <a:gd name="T23" fmla="*/ 18 h 134"/>
                  <a:gd name="T24" fmla="*/ 40 w 134"/>
                  <a:gd name="T25" fmla="*/ 21 h 134"/>
                  <a:gd name="T26" fmla="*/ 23 w 134"/>
                  <a:gd name="T27" fmla="*/ 17 h 134"/>
                  <a:gd name="T28" fmla="*/ 21 w 134"/>
                  <a:gd name="T29" fmla="*/ 40 h 134"/>
                  <a:gd name="T30" fmla="*/ 22 w 134"/>
                  <a:gd name="T31" fmla="*/ 40 h 134"/>
                  <a:gd name="T32" fmla="*/ 22 w 134"/>
                  <a:gd name="T33" fmla="*/ 42 h 134"/>
                  <a:gd name="T34" fmla="*/ 23 w 134"/>
                  <a:gd name="T35" fmla="*/ 43 h 134"/>
                  <a:gd name="T36" fmla="*/ 23 w 134"/>
                  <a:gd name="T37" fmla="*/ 44 h 134"/>
                  <a:gd name="T38" fmla="*/ 20 w 134"/>
                  <a:gd name="T39" fmla="*/ 52 h 134"/>
                  <a:gd name="T40" fmla="*/ 9 w 134"/>
                  <a:gd name="T41" fmla="*/ 54 h 134"/>
                  <a:gd name="T42" fmla="*/ 9 w 134"/>
                  <a:gd name="T43" fmla="*/ 80 h 134"/>
                  <a:gd name="T44" fmla="*/ 16 w 134"/>
                  <a:gd name="T45" fmla="*/ 81 h 134"/>
                  <a:gd name="T46" fmla="*/ 23 w 134"/>
                  <a:gd name="T47" fmla="*/ 89 h 134"/>
                  <a:gd name="T48" fmla="*/ 19 w 134"/>
                  <a:gd name="T49" fmla="*/ 96 h 134"/>
                  <a:gd name="T50" fmla="*/ 22 w 134"/>
                  <a:gd name="T51" fmla="*/ 117 h 134"/>
                  <a:gd name="T52" fmla="*/ 40 w 134"/>
                  <a:gd name="T53" fmla="*/ 113 h 134"/>
                  <a:gd name="T54" fmla="*/ 40 w 134"/>
                  <a:gd name="T55" fmla="*/ 113 h 134"/>
                  <a:gd name="T56" fmla="*/ 42 w 134"/>
                  <a:gd name="T57" fmla="*/ 112 h 134"/>
                  <a:gd name="T58" fmla="*/ 42 w 134"/>
                  <a:gd name="T59" fmla="*/ 112 h 134"/>
                  <a:gd name="T60" fmla="*/ 44 w 134"/>
                  <a:gd name="T61" fmla="*/ 111 h 134"/>
                  <a:gd name="T62" fmla="*/ 51 w 134"/>
                  <a:gd name="T63" fmla="*/ 114 h 134"/>
                  <a:gd name="T64" fmla="*/ 54 w 134"/>
                  <a:gd name="T65" fmla="*/ 125 h 134"/>
                  <a:gd name="T66" fmla="*/ 80 w 134"/>
                  <a:gd name="T67" fmla="*/ 125 h 134"/>
                  <a:gd name="T68" fmla="*/ 80 w 134"/>
                  <a:gd name="T69" fmla="*/ 119 h 134"/>
                  <a:gd name="T70" fmla="*/ 82 w 134"/>
                  <a:gd name="T71" fmla="*/ 114 h 134"/>
                  <a:gd name="T72" fmla="*/ 85 w 134"/>
                  <a:gd name="T73" fmla="*/ 112 h 134"/>
                  <a:gd name="T74" fmla="*/ 85 w 134"/>
                  <a:gd name="T75" fmla="*/ 112 h 134"/>
                  <a:gd name="T76" fmla="*/ 89 w 134"/>
                  <a:gd name="T77" fmla="*/ 111 h 134"/>
                  <a:gd name="T78" fmla="*/ 93 w 134"/>
                  <a:gd name="T79" fmla="*/ 113 h 134"/>
                  <a:gd name="T80" fmla="*/ 99 w 134"/>
                  <a:gd name="T81" fmla="*/ 118 h 134"/>
                  <a:gd name="T82" fmla="*/ 117 w 134"/>
                  <a:gd name="T83" fmla="*/ 99 h 134"/>
                  <a:gd name="T84" fmla="*/ 113 w 134"/>
                  <a:gd name="T85" fmla="*/ 95 h 134"/>
                  <a:gd name="T86" fmla="*/ 119 w 134"/>
                  <a:gd name="T87" fmla="*/ 81 h 134"/>
                  <a:gd name="T88" fmla="*/ 134 w 134"/>
                  <a:gd name="T89" fmla="*/ 72 h 134"/>
                  <a:gd name="T90" fmla="*/ 67 w 134"/>
                  <a:gd name="T91" fmla="*/ 109 h 134"/>
                  <a:gd name="T92" fmla="*/ 109 w 134"/>
                  <a:gd name="T93" fmla="*/ 6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34" h="134">
                    <a:moveTo>
                      <a:pt x="125" y="54"/>
                    </a:moveTo>
                    <a:cubicBezTo>
                      <a:pt x="119" y="54"/>
                      <a:pt x="119" y="54"/>
                      <a:pt x="119" y="54"/>
                    </a:cubicBezTo>
                    <a:cubicBezTo>
                      <a:pt x="119" y="54"/>
                      <a:pt x="119" y="54"/>
                      <a:pt x="119" y="54"/>
                    </a:cubicBezTo>
                    <a:cubicBezTo>
                      <a:pt x="118" y="54"/>
                      <a:pt x="116" y="54"/>
                      <a:pt x="115" y="53"/>
                    </a:cubicBezTo>
                    <a:cubicBezTo>
                      <a:pt x="115" y="53"/>
                      <a:pt x="115" y="53"/>
                      <a:pt x="115" y="53"/>
                    </a:cubicBezTo>
                    <a:cubicBezTo>
                      <a:pt x="113" y="51"/>
                      <a:pt x="111" y="49"/>
                      <a:pt x="111" y="45"/>
                    </a:cubicBezTo>
                    <a:cubicBezTo>
                      <a:pt x="111" y="45"/>
                      <a:pt x="111" y="44"/>
                      <a:pt x="112" y="43"/>
                    </a:cubicBezTo>
                    <a:cubicBezTo>
                      <a:pt x="112" y="42"/>
                      <a:pt x="112" y="41"/>
                      <a:pt x="113" y="40"/>
                    </a:cubicBezTo>
                    <a:cubicBezTo>
                      <a:pt x="114" y="39"/>
                      <a:pt x="114" y="39"/>
                      <a:pt x="114" y="39"/>
                    </a:cubicBezTo>
                    <a:cubicBezTo>
                      <a:pt x="118" y="36"/>
                      <a:pt x="118" y="36"/>
                      <a:pt x="118" y="36"/>
                    </a:cubicBezTo>
                    <a:cubicBezTo>
                      <a:pt x="120" y="32"/>
                      <a:pt x="120" y="27"/>
                      <a:pt x="117" y="23"/>
                    </a:cubicBezTo>
                    <a:cubicBezTo>
                      <a:pt x="112" y="17"/>
                      <a:pt x="112" y="17"/>
                      <a:pt x="112" y="17"/>
                    </a:cubicBezTo>
                    <a:cubicBezTo>
                      <a:pt x="108" y="14"/>
                      <a:pt x="103" y="14"/>
                      <a:pt x="99" y="17"/>
                    </a:cubicBezTo>
                    <a:cubicBezTo>
                      <a:pt x="95" y="21"/>
                      <a:pt x="95" y="21"/>
                      <a:pt x="95" y="21"/>
                    </a:cubicBezTo>
                    <a:cubicBezTo>
                      <a:pt x="95" y="21"/>
                      <a:pt x="95" y="21"/>
                      <a:pt x="95" y="21"/>
                    </a:cubicBezTo>
                    <a:cubicBezTo>
                      <a:pt x="95" y="21"/>
                      <a:pt x="95" y="21"/>
                      <a:pt x="95" y="21"/>
                    </a:cubicBezTo>
                    <a:cubicBezTo>
                      <a:pt x="92" y="23"/>
                      <a:pt x="88" y="24"/>
                      <a:pt x="85" y="23"/>
                    </a:cubicBezTo>
                    <a:cubicBezTo>
                      <a:pt x="85" y="22"/>
                      <a:pt x="84" y="22"/>
                      <a:pt x="83" y="21"/>
                    </a:cubicBezTo>
                    <a:cubicBezTo>
                      <a:pt x="81" y="19"/>
                      <a:pt x="81" y="17"/>
                      <a:pt x="80" y="16"/>
                    </a:cubicBezTo>
                    <a:cubicBezTo>
                      <a:pt x="80" y="13"/>
                      <a:pt x="80" y="13"/>
                      <a:pt x="80" y="13"/>
                    </a:cubicBezTo>
                    <a:cubicBezTo>
                      <a:pt x="80" y="9"/>
                      <a:pt x="80" y="9"/>
                      <a:pt x="80" y="9"/>
                    </a:cubicBezTo>
                    <a:cubicBezTo>
                      <a:pt x="80" y="5"/>
                      <a:pt x="76" y="1"/>
                      <a:pt x="71" y="0"/>
                    </a:cubicBezTo>
                    <a:cubicBezTo>
                      <a:pt x="63" y="0"/>
                      <a:pt x="63" y="0"/>
                      <a:pt x="63" y="0"/>
                    </a:cubicBezTo>
                    <a:cubicBezTo>
                      <a:pt x="58" y="1"/>
                      <a:pt x="55" y="5"/>
                      <a:pt x="54" y="9"/>
                    </a:cubicBezTo>
                    <a:cubicBezTo>
                      <a:pt x="54" y="13"/>
                      <a:pt x="54" y="13"/>
                      <a:pt x="54" y="13"/>
                    </a:cubicBezTo>
                    <a:cubicBezTo>
                      <a:pt x="54" y="15"/>
                      <a:pt x="54" y="15"/>
                      <a:pt x="54" y="15"/>
                    </a:cubicBezTo>
                    <a:cubicBezTo>
                      <a:pt x="54" y="15"/>
                      <a:pt x="54" y="15"/>
                      <a:pt x="54" y="15"/>
                    </a:cubicBezTo>
                    <a:cubicBezTo>
                      <a:pt x="54" y="15"/>
                      <a:pt x="54" y="15"/>
                      <a:pt x="54" y="15"/>
                    </a:cubicBezTo>
                    <a:cubicBezTo>
                      <a:pt x="54" y="16"/>
                      <a:pt x="54" y="16"/>
                      <a:pt x="54" y="16"/>
                    </a:cubicBezTo>
                    <a:cubicBezTo>
                      <a:pt x="54" y="16"/>
                      <a:pt x="54" y="16"/>
                      <a:pt x="54" y="16"/>
                    </a:cubicBezTo>
                    <a:cubicBezTo>
                      <a:pt x="54" y="16"/>
                      <a:pt x="54" y="17"/>
                      <a:pt x="54" y="17"/>
                    </a:cubicBezTo>
                    <a:cubicBezTo>
                      <a:pt x="54" y="17"/>
                      <a:pt x="54" y="17"/>
                      <a:pt x="54" y="17"/>
                    </a:cubicBezTo>
                    <a:cubicBezTo>
                      <a:pt x="54" y="17"/>
                      <a:pt x="53" y="17"/>
                      <a:pt x="53" y="18"/>
                    </a:cubicBezTo>
                    <a:cubicBezTo>
                      <a:pt x="53" y="18"/>
                      <a:pt x="53" y="18"/>
                      <a:pt x="53" y="18"/>
                    </a:cubicBezTo>
                    <a:cubicBezTo>
                      <a:pt x="53" y="18"/>
                      <a:pt x="53" y="18"/>
                      <a:pt x="53" y="18"/>
                    </a:cubicBezTo>
                    <a:cubicBezTo>
                      <a:pt x="53" y="18"/>
                      <a:pt x="53" y="18"/>
                      <a:pt x="53" y="18"/>
                    </a:cubicBezTo>
                    <a:cubicBezTo>
                      <a:pt x="53" y="19"/>
                      <a:pt x="52" y="20"/>
                      <a:pt x="51" y="21"/>
                    </a:cubicBezTo>
                    <a:cubicBezTo>
                      <a:pt x="49" y="22"/>
                      <a:pt x="47" y="23"/>
                      <a:pt x="45" y="23"/>
                    </a:cubicBezTo>
                    <a:cubicBezTo>
                      <a:pt x="43" y="23"/>
                      <a:pt x="41" y="22"/>
                      <a:pt x="40" y="21"/>
                    </a:cubicBezTo>
                    <a:cubicBezTo>
                      <a:pt x="38" y="20"/>
                      <a:pt x="38" y="20"/>
                      <a:pt x="38" y="20"/>
                    </a:cubicBezTo>
                    <a:cubicBezTo>
                      <a:pt x="35" y="17"/>
                      <a:pt x="35" y="17"/>
                      <a:pt x="35" y="17"/>
                    </a:cubicBezTo>
                    <a:cubicBezTo>
                      <a:pt x="32" y="14"/>
                      <a:pt x="26" y="14"/>
                      <a:pt x="23" y="17"/>
                    </a:cubicBezTo>
                    <a:cubicBezTo>
                      <a:pt x="17" y="23"/>
                      <a:pt x="17" y="23"/>
                      <a:pt x="17" y="23"/>
                    </a:cubicBezTo>
                    <a:cubicBezTo>
                      <a:pt x="14" y="26"/>
                      <a:pt x="14" y="32"/>
                      <a:pt x="17" y="35"/>
                    </a:cubicBezTo>
                    <a:cubicBezTo>
                      <a:pt x="21" y="40"/>
                      <a:pt x="21" y="40"/>
                      <a:pt x="21" y="40"/>
                    </a:cubicBezTo>
                    <a:cubicBezTo>
                      <a:pt x="21" y="40"/>
                      <a:pt x="21" y="40"/>
                      <a:pt x="21" y="40"/>
                    </a:cubicBezTo>
                    <a:cubicBezTo>
                      <a:pt x="21" y="40"/>
                      <a:pt x="21" y="40"/>
                      <a:pt x="21" y="40"/>
                    </a:cubicBezTo>
                    <a:cubicBezTo>
                      <a:pt x="21" y="40"/>
                      <a:pt x="22" y="40"/>
                      <a:pt x="22" y="40"/>
                    </a:cubicBezTo>
                    <a:cubicBezTo>
                      <a:pt x="22" y="41"/>
                      <a:pt x="22" y="41"/>
                      <a:pt x="22" y="41"/>
                    </a:cubicBezTo>
                    <a:cubicBezTo>
                      <a:pt x="22" y="41"/>
                      <a:pt x="22" y="41"/>
                      <a:pt x="22" y="41"/>
                    </a:cubicBezTo>
                    <a:cubicBezTo>
                      <a:pt x="22" y="41"/>
                      <a:pt x="22" y="41"/>
                      <a:pt x="22" y="42"/>
                    </a:cubicBezTo>
                    <a:cubicBezTo>
                      <a:pt x="22" y="42"/>
                      <a:pt x="22" y="42"/>
                      <a:pt x="22" y="42"/>
                    </a:cubicBezTo>
                    <a:cubicBezTo>
                      <a:pt x="22" y="42"/>
                      <a:pt x="22" y="42"/>
                      <a:pt x="22" y="42"/>
                    </a:cubicBezTo>
                    <a:cubicBezTo>
                      <a:pt x="23" y="43"/>
                      <a:pt x="23" y="43"/>
                      <a:pt x="23" y="43"/>
                    </a:cubicBezTo>
                    <a:cubicBezTo>
                      <a:pt x="23" y="43"/>
                      <a:pt x="23" y="43"/>
                      <a:pt x="23" y="43"/>
                    </a:cubicBezTo>
                    <a:cubicBezTo>
                      <a:pt x="23" y="43"/>
                      <a:pt x="23" y="43"/>
                      <a:pt x="23" y="43"/>
                    </a:cubicBezTo>
                    <a:cubicBezTo>
                      <a:pt x="23" y="44"/>
                      <a:pt x="23" y="44"/>
                      <a:pt x="23" y="44"/>
                    </a:cubicBezTo>
                    <a:cubicBezTo>
                      <a:pt x="23" y="44"/>
                      <a:pt x="23" y="44"/>
                      <a:pt x="23" y="44"/>
                    </a:cubicBezTo>
                    <a:cubicBezTo>
                      <a:pt x="23" y="47"/>
                      <a:pt x="22" y="50"/>
                      <a:pt x="20" y="52"/>
                    </a:cubicBezTo>
                    <a:cubicBezTo>
                      <a:pt x="20" y="52"/>
                      <a:pt x="20" y="52"/>
                      <a:pt x="20" y="52"/>
                    </a:cubicBezTo>
                    <a:cubicBezTo>
                      <a:pt x="19" y="53"/>
                      <a:pt x="17" y="54"/>
                      <a:pt x="15" y="54"/>
                    </a:cubicBezTo>
                    <a:cubicBezTo>
                      <a:pt x="13" y="54"/>
                      <a:pt x="13" y="54"/>
                      <a:pt x="13" y="54"/>
                    </a:cubicBezTo>
                    <a:cubicBezTo>
                      <a:pt x="9" y="54"/>
                      <a:pt x="9" y="54"/>
                      <a:pt x="9" y="54"/>
                    </a:cubicBezTo>
                    <a:cubicBezTo>
                      <a:pt x="4" y="55"/>
                      <a:pt x="1" y="58"/>
                      <a:pt x="0" y="63"/>
                    </a:cubicBezTo>
                    <a:cubicBezTo>
                      <a:pt x="0" y="71"/>
                      <a:pt x="0" y="71"/>
                      <a:pt x="0" y="71"/>
                    </a:cubicBezTo>
                    <a:cubicBezTo>
                      <a:pt x="1" y="76"/>
                      <a:pt x="4" y="80"/>
                      <a:pt x="9" y="80"/>
                    </a:cubicBezTo>
                    <a:cubicBezTo>
                      <a:pt x="15" y="80"/>
                      <a:pt x="15" y="80"/>
                      <a:pt x="15" y="80"/>
                    </a:cubicBezTo>
                    <a:cubicBezTo>
                      <a:pt x="15" y="80"/>
                      <a:pt x="16" y="80"/>
                      <a:pt x="16" y="80"/>
                    </a:cubicBezTo>
                    <a:cubicBezTo>
                      <a:pt x="16" y="81"/>
                      <a:pt x="16" y="81"/>
                      <a:pt x="16" y="81"/>
                    </a:cubicBezTo>
                    <a:cubicBezTo>
                      <a:pt x="16" y="81"/>
                      <a:pt x="16" y="81"/>
                      <a:pt x="17" y="81"/>
                    </a:cubicBezTo>
                    <a:cubicBezTo>
                      <a:pt x="20" y="82"/>
                      <a:pt x="23" y="85"/>
                      <a:pt x="23" y="89"/>
                    </a:cubicBezTo>
                    <a:cubicBezTo>
                      <a:pt x="23" y="89"/>
                      <a:pt x="23" y="89"/>
                      <a:pt x="23" y="89"/>
                    </a:cubicBezTo>
                    <a:cubicBezTo>
                      <a:pt x="23" y="91"/>
                      <a:pt x="22" y="93"/>
                      <a:pt x="21" y="95"/>
                    </a:cubicBezTo>
                    <a:cubicBezTo>
                      <a:pt x="19" y="96"/>
                      <a:pt x="19" y="96"/>
                      <a:pt x="19" y="96"/>
                    </a:cubicBezTo>
                    <a:cubicBezTo>
                      <a:pt x="19" y="96"/>
                      <a:pt x="19" y="96"/>
                      <a:pt x="19" y="96"/>
                    </a:cubicBezTo>
                    <a:cubicBezTo>
                      <a:pt x="17" y="99"/>
                      <a:pt x="17" y="99"/>
                      <a:pt x="17" y="99"/>
                    </a:cubicBezTo>
                    <a:cubicBezTo>
                      <a:pt x="14" y="103"/>
                      <a:pt x="14" y="108"/>
                      <a:pt x="17" y="112"/>
                    </a:cubicBezTo>
                    <a:cubicBezTo>
                      <a:pt x="22" y="117"/>
                      <a:pt x="22" y="117"/>
                      <a:pt x="22" y="117"/>
                    </a:cubicBezTo>
                    <a:cubicBezTo>
                      <a:pt x="26" y="120"/>
                      <a:pt x="31" y="120"/>
                      <a:pt x="35" y="118"/>
                    </a:cubicBezTo>
                    <a:cubicBezTo>
                      <a:pt x="40" y="113"/>
                      <a:pt x="40" y="113"/>
                      <a:pt x="40" y="113"/>
                    </a:cubicBezTo>
                    <a:cubicBezTo>
                      <a:pt x="40" y="113"/>
                      <a:pt x="40" y="113"/>
                      <a:pt x="40" y="113"/>
                    </a:cubicBezTo>
                    <a:cubicBezTo>
                      <a:pt x="40" y="113"/>
                      <a:pt x="40" y="113"/>
                      <a:pt x="40" y="113"/>
                    </a:cubicBezTo>
                    <a:cubicBezTo>
                      <a:pt x="40" y="113"/>
                      <a:pt x="40" y="113"/>
                      <a:pt x="40" y="113"/>
                    </a:cubicBezTo>
                    <a:cubicBezTo>
                      <a:pt x="40" y="113"/>
                      <a:pt x="40" y="113"/>
                      <a:pt x="40" y="113"/>
                    </a:cubicBezTo>
                    <a:cubicBezTo>
                      <a:pt x="41" y="113"/>
                      <a:pt x="41" y="112"/>
                      <a:pt x="41" y="112"/>
                    </a:cubicBezTo>
                    <a:cubicBezTo>
                      <a:pt x="41" y="112"/>
                      <a:pt x="41" y="112"/>
                      <a:pt x="41" y="112"/>
                    </a:cubicBezTo>
                    <a:cubicBezTo>
                      <a:pt x="41" y="112"/>
                      <a:pt x="41" y="112"/>
                      <a:pt x="42" y="112"/>
                    </a:cubicBezTo>
                    <a:cubicBezTo>
                      <a:pt x="42" y="112"/>
                      <a:pt x="42" y="112"/>
                      <a:pt x="42" y="112"/>
                    </a:cubicBezTo>
                    <a:cubicBezTo>
                      <a:pt x="42" y="112"/>
                      <a:pt x="42" y="112"/>
                      <a:pt x="42" y="112"/>
                    </a:cubicBezTo>
                    <a:cubicBezTo>
                      <a:pt x="42" y="112"/>
                      <a:pt x="42" y="112"/>
                      <a:pt x="42" y="112"/>
                    </a:cubicBezTo>
                    <a:cubicBezTo>
                      <a:pt x="43" y="112"/>
                      <a:pt x="43" y="112"/>
                      <a:pt x="43" y="112"/>
                    </a:cubicBezTo>
                    <a:cubicBezTo>
                      <a:pt x="43" y="112"/>
                      <a:pt x="43" y="112"/>
                      <a:pt x="43" y="112"/>
                    </a:cubicBezTo>
                    <a:cubicBezTo>
                      <a:pt x="43" y="111"/>
                      <a:pt x="44" y="111"/>
                      <a:pt x="44" y="111"/>
                    </a:cubicBezTo>
                    <a:cubicBezTo>
                      <a:pt x="44" y="111"/>
                      <a:pt x="44" y="111"/>
                      <a:pt x="44" y="111"/>
                    </a:cubicBezTo>
                    <a:cubicBezTo>
                      <a:pt x="44" y="111"/>
                      <a:pt x="44" y="111"/>
                      <a:pt x="45" y="111"/>
                    </a:cubicBezTo>
                    <a:cubicBezTo>
                      <a:pt x="47" y="111"/>
                      <a:pt x="49" y="112"/>
                      <a:pt x="51" y="114"/>
                    </a:cubicBezTo>
                    <a:cubicBezTo>
                      <a:pt x="53" y="115"/>
                      <a:pt x="53" y="117"/>
                      <a:pt x="54" y="119"/>
                    </a:cubicBezTo>
                    <a:cubicBezTo>
                      <a:pt x="54" y="121"/>
                      <a:pt x="54" y="121"/>
                      <a:pt x="54" y="121"/>
                    </a:cubicBezTo>
                    <a:cubicBezTo>
                      <a:pt x="54" y="125"/>
                      <a:pt x="54" y="125"/>
                      <a:pt x="54" y="125"/>
                    </a:cubicBezTo>
                    <a:cubicBezTo>
                      <a:pt x="54" y="130"/>
                      <a:pt x="58" y="134"/>
                      <a:pt x="63" y="134"/>
                    </a:cubicBezTo>
                    <a:cubicBezTo>
                      <a:pt x="71" y="134"/>
                      <a:pt x="71" y="134"/>
                      <a:pt x="71" y="134"/>
                    </a:cubicBezTo>
                    <a:cubicBezTo>
                      <a:pt x="76" y="134"/>
                      <a:pt x="79" y="130"/>
                      <a:pt x="80" y="125"/>
                    </a:cubicBezTo>
                    <a:cubicBezTo>
                      <a:pt x="80" y="121"/>
                      <a:pt x="80" y="121"/>
                      <a:pt x="80" y="121"/>
                    </a:cubicBezTo>
                    <a:cubicBezTo>
                      <a:pt x="80" y="119"/>
                      <a:pt x="80" y="119"/>
                      <a:pt x="80" y="119"/>
                    </a:cubicBezTo>
                    <a:cubicBezTo>
                      <a:pt x="80" y="119"/>
                      <a:pt x="80" y="119"/>
                      <a:pt x="80" y="119"/>
                    </a:cubicBezTo>
                    <a:cubicBezTo>
                      <a:pt x="80" y="118"/>
                      <a:pt x="81" y="116"/>
                      <a:pt x="82" y="115"/>
                    </a:cubicBezTo>
                    <a:cubicBezTo>
                      <a:pt x="82" y="115"/>
                      <a:pt x="82" y="115"/>
                      <a:pt x="82" y="115"/>
                    </a:cubicBezTo>
                    <a:cubicBezTo>
                      <a:pt x="82" y="114"/>
                      <a:pt x="82" y="114"/>
                      <a:pt x="82" y="114"/>
                    </a:cubicBezTo>
                    <a:cubicBezTo>
                      <a:pt x="83" y="114"/>
                      <a:pt x="83" y="113"/>
                      <a:pt x="84" y="113"/>
                    </a:cubicBezTo>
                    <a:cubicBezTo>
                      <a:pt x="84" y="113"/>
                      <a:pt x="84" y="113"/>
                      <a:pt x="84" y="113"/>
                    </a:cubicBezTo>
                    <a:cubicBezTo>
                      <a:pt x="84" y="113"/>
                      <a:pt x="84" y="113"/>
                      <a:pt x="85" y="112"/>
                    </a:cubicBezTo>
                    <a:cubicBezTo>
                      <a:pt x="85" y="112"/>
                      <a:pt x="85" y="112"/>
                      <a:pt x="85" y="112"/>
                    </a:cubicBezTo>
                    <a:cubicBezTo>
                      <a:pt x="85" y="112"/>
                      <a:pt x="85" y="112"/>
                      <a:pt x="85" y="112"/>
                    </a:cubicBezTo>
                    <a:cubicBezTo>
                      <a:pt x="85" y="112"/>
                      <a:pt x="85" y="112"/>
                      <a:pt x="85" y="112"/>
                    </a:cubicBezTo>
                    <a:cubicBezTo>
                      <a:pt x="85" y="112"/>
                      <a:pt x="86" y="112"/>
                      <a:pt x="86" y="112"/>
                    </a:cubicBezTo>
                    <a:cubicBezTo>
                      <a:pt x="86" y="112"/>
                      <a:pt x="86" y="112"/>
                      <a:pt x="86" y="112"/>
                    </a:cubicBezTo>
                    <a:cubicBezTo>
                      <a:pt x="87" y="112"/>
                      <a:pt x="88" y="111"/>
                      <a:pt x="89" y="111"/>
                    </a:cubicBezTo>
                    <a:cubicBezTo>
                      <a:pt x="89" y="111"/>
                      <a:pt x="89" y="111"/>
                      <a:pt x="89" y="111"/>
                    </a:cubicBezTo>
                    <a:cubicBezTo>
                      <a:pt x="89" y="111"/>
                      <a:pt x="89" y="111"/>
                      <a:pt x="90" y="111"/>
                    </a:cubicBezTo>
                    <a:cubicBezTo>
                      <a:pt x="91" y="112"/>
                      <a:pt x="92" y="112"/>
                      <a:pt x="93" y="113"/>
                    </a:cubicBezTo>
                    <a:cubicBezTo>
                      <a:pt x="94" y="113"/>
                      <a:pt x="94" y="113"/>
                      <a:pt x="94" y="113"/>
                    </a:cubicBezTo>
                    <a:cubicBezTo>
                      <a:pt x="96" y="115"/>
                      <a:pt x="96" y="115"/>
                      <a:pt x="96" y="115"/>
                    </a:cubicBezTo>
                    <a:cubicBezTo>
                      <a:pt x="99" y="118"/>
                      <a:pt x="99" y="118"/>
                      <a:pt x="99" y="118"/>
                    </a:cubicBezTo>
                    <a:cubicBezTo>
                      <a:pt x="102" y="121"/>
                      <a:pt x="108" y="121"/>
                      <a:pt x="111" y="118"/>
                    </a:cubicBezTo>
                    <a:cubicBezTo>
                      <a:pt x="117" y="112"/>
                      <a:pt x="117" y="112"/>
                      <a:pt x="117" y="112"/>
                    </a:cubicBezTo>
                    <a:cubicBezTo>
                      <a:pt x="120" y="108"/>
                      <a:pt x="120" y="103"/>
                      <a:pt x="117" y="99"/>
                    </a:cubicBezTo>
                    <a:cubicBezTo>
                      <a:pt x="114" y="96"/>
                      <a:pt x="114" y="96"/>
                      <a:pt x="114" y="96"/>
                    </a:cubicBezTo>
                    <a:cubicBezTo>
                      <a:pt x="113" y="95"/>
                      <a:pt x="113" y="95"/>
                      <a:pt x="113" y="95"/>
                    </a:cubicBezTo>
                    <a:cubicBezTo>
                      <a:pt x="113" y="95"/>
                      <a:pt x="113" y="95"/>
                      <a:pt x="113" y="95"/>
                    </a:cubicBezTo>
                    <a:cubicBezTo>
                      <a:pt x="110" y="91"/>
                      <a:pt x="110" y="86"/>
                      <a:pt x="114" y="83"/>
                    </a:cubicBezTo>
                    <a:cubicBezTo>
                      <a:pt x="114" y="82"/>
                      <a:pt x="115" y="82"/>
                      <a:pt x="117" y="81"/>
                    </a:cubicBezTo>
                    <a:cubicBezTo>
                      <a:pt x="117" y="81"/>
                      <a:pt x="118" y="81"/>
                      <a:pt x="119" y="81"/>
                    </a:cubicBezTo>
                    <a:cubicBezTo>
                      <a:pt x="121" y="81"/>
                      <a:pt x="121" y="81"/>
                      <a:pt x="121" y="81"/>
                    </a:cubicBezTo>
                    <a:cubicBezTo>
                      <a:pt x="125" y="81"/>
                      <a:pt x="125" y="81"/>
                      <a:pt x="125" y="81"/>
                    </a:cubicBezTo>
                    <a:cubicBezTo>
                      <a:pt x="130" y="80"/>
                      <a:pt x="133" y="76"/>
                      <a:pt x="134" y="72"/>
                    </a:cubicBezTo>
                    <a:cubicBezTo>
                      <a:pt x="134" y="63"/>
                      <a:pt x="134" y="63"/>
                      <a:pt x="134" y="63"/>
                    </a:cubicBezTo>
                    <a:cubicBezTo>
                      <a:pt x="133" y="59"/>
                      <a:pt x="130" y="55"/>
                      <a:pt x="125" y="54"/>
                    </a:cubicBezTo>
                    <a:close/>
                    <a:moveTo>
                      <a:pt x="67" y="109"/>
                    </a:moveTo>
                    <a:cubicBezTo>
                      <a:pt x="44" y="109"/>
                      <a:pt x="25" y="90"/>
                      <a:pt x="25" y="67"/>
                    </a:cubicBezTo>
                    <a:cubicBezTo>
                      <a:pt x="25" y="44"/>
                      <a:pt x="44" y="26"/>
                      <a:pt x="67" y="26"/>
                    </a:cubicBezTo>
                    <a:cubicBezTo>
                      <a:pt x="90" y="26"/>
                      <a:pt x="109" y="44"/>
                      <a:pt x="109" y="67"/>
                    </a:cubicBezTo>
                    <a:cubicBezTo>
                      <a:pt x="109" y="90"/>
                      <a:pt x="90" y="109"/>
                      <a:pt x="67" y="10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92" name="Freeform 37"/>
              <p:cNvSpPr/>
              <p:nvPr/>
            </p:nvSpPr>
            <p:spPr bwMode="auto">
              <a:xfrm>
                <a:off x="6904038" y="4829175"/>
                <a:ext cx="209550" cy="173038"/>
              </a:xfrm>
              <a:custGeom>
                <a:avLst/>
                <a:gdLst>
                  <a:gd name="T0" fmla="*/ 53 w 56"/>
                  <a:gd name="T1" fmla="*/ 36 h 46"/>
                  <a:gd name="T2" fmla="*/ 55 w 56"/>
                  <a:gd name="T3" fmla="*/ 12 h 46"/>
                  <a:gd name="T4" fmla="*/ 41 w 56"/>
                  <a:gd name="T5" fmla="*/ 0 h 46"/>
                  <a:gd name="T6" fmla="*/ 33 w 56"/>
                  <a:gd name="T7" fmla="*/ 0 h 46"/>
                  <a:gd name="T8" fmla="*/ 31 w 56"/>
                  <a:gd name="T9" fmla="*/ 5 h 46"/>
                  <a:gd name="T10" fmla="*/ 33 w 56"/>
                  <a:gd name="T11" fmla="*/ 26 h 46"/>
                  <a:gd name="T12" fmla="*/ 28 w 56"/>
                  <a:gd name="T13" fmla="*/ 33 h 46"/>
                  <a:gd name="T14" fmla="*/ 23 w 56"/>
                  <a:gd name="T15" fmla="*/ 26 h 46"/>
                  <a:gd name="T16" fmla="*/ 26 w 56"/>
                  <a:gd name="T17" fmla="*/ 5 h 46"/>
                  <a:gd name="T18" fmla="*/ 24 w 56"/>
                  <a:gd name="T19" fmla="*/ 0 h 46"/>
                  <a:gd name="T20" fmla="*/ 15 w 56"/>
                  <a:gd name="T21" fmla="*/ 0 h 46"/>
                  <a:gd name="T22" fmla="*/ 15 w 56"/>
                  <a:gd name="T23" fmla="*/ 0 h 46"/>
                  <a:gd name="T24" fmla="*/ 1 w 56"/>
                  <a:gd name="T25" fmla="*/ 12 h 46"/>
                  <a:gd name="T26" fmla="*/ 3 w 56"/>
                  <a:gd name="T27" fmla="*/ 36 h 46"/>
                  <a:gd name="T28" fmla="*/ 28 w 56"/>
                  <a:gd name="T29" fmla="*/ 46 h 46"/>
                  <a:gd name="T30" fmla="*/ 53 w 56"/>
                  <a:gd name="T31" fmla="*/ 3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6" h="46">
                    <a:moveTo>
                      <a:pt x="53" y="36"/>
                    </a:moveTo>
                    <a:cubicBezTo>
                      <a:pt x="55" y="12"/>
                      <a:pt x="55" y="12"/>
                      <a:pt x="55" y="12"/>
                    </a:cubicBezTo>
                    <a:cubicBezTo>
                      <a:pt x="56" y="5"/>
                      <a:pt x="48" y="0"/>
                      <a:pt x="41" y="0"/>
                    </a:cubicBezTo>
                    <a:cubicBezTo>
                      <a:pt x="33" y="0"/>
                      <a:pt x="33" y="0"/>
                      <a:pt x="33" y="0"/>
                    </a:cubicBezTo>
                    <a:cubicBezTo>
                      <a:pt x="33" y="0"/>
                      <a:pt x="33" y="3"/>
                      <a:pt x="31" y="5"/>
                    </a:cubicBezTo>
                    <a:cubicBezTo>
                      <a:pt x="31" y="5"/>
                      <a:pt x="34" y="21"/>
                      <a:pt x="33" y="26"/>
                    </a:cubicBezTo>
                    <a:cubicBezTo>
                      <a:pt x="32" y="28"/>
                      <a:pt x="30" y="33"/>
                      <a:pt x="28" y="33"/>
                    </a:cubicBezTo>
                    <a:cubicBezTo>
                      <a:pt x="25" y="33"/>
                      <a:pt x="23" y="28"/>
                      <a:pt x="23" y="26"/>
                    </a:cubicBezTo>
                    <a:cubicBezTo>
                      <a:pt x="22" y="21"/>
                      <a:pt x="26" y="5"/>
                      <a:pt x="26" y="5"/>
                    </a:cubicBezTo>
                    <a:cubicBezTo>
                      <a:pt x="25" y="5"/>
                      <a:pt x="24" y="4"/>
                      <a:pt x="24" y="0"/>
                    </a:cubicBezTo>
                    <a:cubicBezTo>
                      <a:pt x="15" y="0"/>
                      <a:pt x="15" y="0"/>
                      <a:pt x="15" y="0"/>
                    </a:cubicBezTo>
                    <a:cubicBezTo>
                      <a:pt x="15" y="0"/>
                      <a:pt x="15" y="0"/>
                      <a:pt x="15" y="0"/>
                    </a:cubicBezTo>
                    <a:cubicBezTo>
                      <a:pt x="8" y="0"/>
                      <a:pt x="0" y="5"/>
                      <a:pt x="1" y="12"/>
                    </a:cubicBezTo>
                    <a:cubicBezTo>
                      <a:pt x="3" y="36"/>
                      <a:pt x="3" y="36"/>
                      <a:pt x="3" y="36"/>
                    </a:cubicBezTo>
                    <a:cubicBezTo>
                      <a:pt x="9" y="42"/>
                      <a:pt x="19" y="46"/>
                      <a:pt x="28" y="46"/>
                    </a:cubicBezTo>
                    <a:cubicBezTo>
                      <a:pt x="37" y="46"/>
                      <a:pt x="48" y="41"/>
                      <a:pt x="53" y="3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93" name="Oval 38"/>
              <p:cNvSpPr>
                <a:spLocks noChangeArrowheads="1"/>
              </p:cNvSpPr>
              <p:nvPr/>
            </p:nvSpPr>
            <p:spPr bwMode="auto">
              <a:xfrm>
                <a:off x="6956425" y="4705350"/>
                <a:ext cx="104775" cy="10477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grpSp>
      <p:sp>
        <p:nvSpPr>
          <p:cNvPr id="94" name="TextBox 3"/>
          <p:cNvSpPr txBox="1">
            <a:spLocks noChangeArrowheads="1"/>
          </p:cNvSpPr>
          <p:nvPr/>
        </p:nvSpPr>
        <p:spPr bwMode="auto">
          <a:xfrm>
            <a:off x="6631779" y="1455824"/>
            <a:ext cx="2048163" cy="488712"/>
          </a:xfrm>
          <a:prstGeom prst="rect">
            <a:avLst/>
          </a:prstGeom>
          <a:noFill/>
          <a:ln w="9525">
            <a:noFill/>
            <a:miter lim="800000"/>
          </a:ln>
        </p:spPr>
        <p:txBody>
          <a:bodyPr wrap="square" lIns="179186" tIns="89593" rIns="179186" bIns="89593">
            <a:spAutoFit/>
          </a:bodyPr>
          <a:lstStyle/>
          <a:p>
            <a:pPr lvl="0" algn="l" fontAlgn="base">
              <a:spcBef>
                <a:spcPct val="0"/>
              </a:spcBef>
              <a:spcAft>
                <a:spcPct val="0"/>
              </a:spcAft>
              <a:defRPr/>
            </a:pPr>
            <a:r>
              <a:rPr lang="zh-CN" altLang="en-US" sz="2000" b="1" dirty="0">
                <a:solidFill>
                  <a:srgbClr val="5A8FC0"/>
                </a:solidFill>
                <a:latin typeface="微软雅黑" panose="020B0503020204020204" charset="-122"/>
                <a:ea typeface="微软雅黑" panose="020B0503020204020204" charset="-122"/>
                <a:sym typeface="+mn-ea"/>
              </a:rPr>
              <a:t>课程界面</a:t>
            </a:r>
            <a:endParaRPr lang="zh-CN" altLang="en-US" sz="2000" b="1" dirty="0">
              <a:solidFill>
                <a:srgbClr val="5A8FC0"/>
              </a:solidFill>
              <a:latin typeface="微软雅黑" panose="020B0503020204020204" charset="-122"/>
              <a:ea typeface="微软雅黑" panose="020B0503020204020204" charset="-122"/>
              <a:cs typeface="Heiti SC Light" panose="02010600030101010101" charset="0"/>
              <a:sym typeface="+mn-ea"/>
            </a:endParaRPr>
          </a:p>
        </p:txBody>
      </p:sp>
      <p:sp>
        <p:nvSpPr>
          <p:cNvPr id="96" name="TextBox 3"/>
          <p:cNvSpPr txBox="1">
            <a:spLocks noChangeArrowheads="1"/>
          </p:cNvSpPr>
          <p:nvPr/>
        </p:nvSpPr>
        <p:spPr bwMode="auto">
          <a:xfrm>
            <a:off x="7952579" y="2682644"/>
            <a:ext cx="2534446" cy="488712"/>
          </a:xfrm>
          <a:prstGeom prst="rect">
            <a:avLst/>
          </a:prstGeom>
          <a:noFill/>
          <a:ln w="9525">
            <a:noFill/>
            <a:miter lim="800000"/>
          </a:ln>
        </p:spPr>
        <p:txBody>
          <a:bodyPr wrap="square" lIns="179186" tIns="89593" rIns="179186" bIns="89593">
            <a:spAutoFit/>
          </a:bodyPr>
          <a:lstStyle/>
          <a:p>
            <a:pPr lvl="0" algn="l" fontAlgn="base">
              <a:spcBef>
                <a:spcPct val="0"/>
              </a:spcBef>
              <a:spcAft>
                <a:spcPct val="0"/>
              </a:spcAft>
              <a:defRPr/>
            </a:pPr>
            <a:r>
              <a:rPr lang="zh-CN" altLang="en-US" sz="2000" b="1" dirty="0">
                <a:solidFill>
                  <a:srgbClr val="5A8FC0"/>
                </a:solidFill>
                <a:latin typeface="微软雅黑" panose="020B0503020204020204" charset="-122"/>
                <a:ea typeface="微软雅黑" panose="020B0503020204020204" charset="-122"/>
                <a:cs typeface="Heiti SC Light" panose="02010600030101010101" charset="0"/>
                <a:sym typeface="+mn-ea"/>
              </a:rPr>
              <a:t>发布随堂检测界面</a:t>
            </a:r>
          </a:p>
        </p:txBody>
      </p:sp>
      <p:sp>
        <p:nvSpPr>
          <p:cNvPr id="98" name="TextBox 3"/>
          <p:cNvSpPr txBox="1">
            <a:spLocks noChangeArrowheads="1"/>
          </p:cNvSpPr>
          <p:nvPr/>
        </p:nvSpPr>
        <p:spPr bwMode="auto">
          <a:xfrm>
            <a:off x="7472519" y="4381904"/>
            <a:ext cx="2048163" cy="488712"/>
          </a:xfrm>
          <a:prstGeom prst="rect">
            <a:avLst/>
          </a:prstGeom>
          <a:noFill/>
          <a:ln w="9525">
            <a:noFill/>
            <a:miter lim="800000"/>
          </a:ln>
        </p:spPr>
        <p:txBody>
          <a:bodyPr wrap="square" lIns="179186" tIns="89593" rIns="179186" bIns="89593">
            <a:spAutoFit/>
          </a:bodyPr>
          <a:lstStyle/>
          <a:p>
            <a:pPr lvl="0" algn="l" fontAlgn="base">
              <a:spcBef>
                <a:spcPct val="0"/>
              </a:spcBef>
              <a:spcAft>
                <a:spcPct val="0"/>
              </a:spcAft>
              <a:defRPr/>
            </a:pPr>
            <a:r>
              <a:rPr lang="zh-CN" altLang="en-US" sz="2000" b="1" dirty="0">
                <a:solidFill>
                  <a:srgbClr val="5A8FC0"/>
                </a:solidFill>
                <a:latin typeface="微软雅黑" panose="020B0503020204020204" charset="-122"/>
                <a:ea typeface="微软雅黑" panose="020B0503020204020204" charset="-122"/>
                <a:sym typeface="+mn-ea"/>
              </a:rPr>
              <a:t>个人界面</a:t>
            </a:r>
            <a:endParaRPr lang="zh-CN" altLang="en-US" sz="2000" b="1" dirty="0">
              <a:solidFill>
                <a:srgbClr val="5A8FC0"/>
              </a:solidFill>
              <a:latin typeface="微软雅黑" panose="020B0503020204020204" charset="-122"/>
              <a:ea typeface="微软雅黑" panose="020B0503020204020204" charset="-122"/>
              <a:cs typeface="Heiti SC Light" panose="02010600030101010101" charset="0"/>
              <a:sym typeface="+mn-ea"/>
            </a:endParaRPr>
          </a:p>
        </p:txBody>
      </p:sp>
      <p:sp>
        <p:nvSpPr>
          <p:cNvPr id="100" name="TextBox 3"/>
          <p:cNvSpPr txBox="1">
            <a:spLocks noChangeArrowheads="1"/>
          </p:cNvSpPr>
          <p:nvPr/>
        </p:nvSpPr>
        <p:spPr bwMode="auto">
          <a:xfrm>
            <a:off x="2080734" y="2682644"/>
            <a:ext cx="2048163" cy="488712"/>
          </a:xfrm>
          <a:prstGeom prst="rect">
            <a:avLst/>
          </a:prstGeom>
          <a:noFill/>
          <a:ln w="9525">
            <a:noFill/>
            <a:miter lim="800000"/>
          </a:ln>
        </p:spPr>
        <p:txBody>
          <a:bodyPr wrap="square" lIns="179186" tIns="89593" rIns="179186" bIns="89593">
            <a:spAutoFit/>
          </a:bodyPr>
          <a:lstStyle/>
          <a:p>
            <a:pPr lvl="0" algn="r" fontAlgn="base">
              <a:spcBef>
                <a:spcPct val="0"/>
              </a:spcBef>
              <a:spcAft>
                <a:spcPct val="0"/>
              </a:spcAft>
              <a:defRPr/>
            </a:pPr>
            <a:r>
              <a:rPr lang="zh-CN" altLang="en-US" sz="2000" b="1" dirty="0">
                <a:solidFill>
                  <a:srgbClr val="5A8FC0"/>
                </a:solidFill>
                <a:latin typeface="微软雅黑" panose="020B0503020204020204" charset="-122"/>
                <a:ea typeface="微软雅黑" panose="020B0503020204020204" charset="-122"/>
                <a:sym typeface="+mn-ea"/>
              </a:rPr>
              <a:t>消息界面</a:t>
            </a:r>
            <a:endParaRPr lang="zh-CN" altLang="en-US" sz="2000" b="1" dirty="0">
              <a:solidFill>
                <a:srgbClr val="5A8FC0"/>
              </a:solidFill>
              <a:latin typeface="微软雅黑" panose="020B0503020204020204" charset="-122"/>
              <a:ea typeface="微软雅黑" panose="020B0503020204020204" charset="-122"/>
              <a:cs typeface="Heiti SC Light" panose="02010600030101010101" charset="0"/>
              <a:sym typeface="+mn-ea"/>
            </a:endParaRPr>
          </a:p>
        </p:txBody>
      </p:sp>
      <p:sp>
        <p:nvSpPr>
          <p:cNvPr id="102" name="TextBox 3"/>
          <p:cNvSpPr txBox="1">
            <a:spLocks noChangeArrowheads="1"/>
          </p:cNvSpPr>
          <p:nvPr/>
        </p:nvSpPr>
        <p:spPr bwMode="auto">
          <a:xfrm>
            <a:off x="2555079" y="4381904"/>
            <a:ext cx="2048163" cy="488712"/>
          </a:xfrm>
          <a:prstGeom prst="rect">
            <a:avLst/>
          </a:prstGeom>
          <a:noFill/>
          <a:ln w="9525">
            <a:noFill/>
            <a:miter lim="800000"/>
          </a:ln>
        </p:spPr>
        <p:txBody>
          <a:bodyPr wrap="square" lIns="179186" tIns="89593" rIns="179186" bIns="89593">
            <a:spAutoFit/>
          </a:bodyPr>
          <a:lstStyle/>
          <a:p>
            <a:pPr lvl="0" algn="r" fontAlgn="base">
              <a:spcBef>
                <a:spcPct val="0"/>
              </a:spcBef>
              <a:spcAft>
                <a:spcPct val="0"/>
              </a:spcAft>
              <a:defRPr/>
            </a:pPr>
            <a:r>
              <a:rPr lang="zh-CN" altLang="en-US" sz="2000" b="1" dirty="0">
                <a:solidFill>
                  <a:srgbClr val="5A8FC0"/>
                </a:solidFill>
                <a:latin typeface="微软雅黑" panose="020B0503020204020204" charset="-122"/>
                <a:ea typeface="微软雅黑" panose="020B0503020204020204" charset="-122"/>
                <a:sym typeface="+mn-ea"/>
              </a:rPr>
              <a:t>结果界面</a:t>
            </a:r>
            <a:endParaRPr lang="zh-CN" altLang="en-US" sz="2000" b="1" dirty="0">
              <a:solidFill>
                <a:srgbClr val="5A8FC0"/>
              </a:solidFill>
              <a:latin typeface="微软雅黑" panose="020B0503020204020204" charset="-122"/>
              <a:ea typeface="微软雅黑" panose="020B0503020204020204" charset="-122"/>
              <a:cs typeface="Heiti SC Light" panose="02010600030101010101" charset="0"/>
              <a:sym typeface="+mn-ea"/>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53" presetClass="entr" presetSubtype="16" fill="hold"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p:cTn id="12" dur="500" fill="hold"/>
                                        <p:tgtEl>
                                          <p:spTgt spid="9"/>
                                        </p:tgtEl>
                                        <p:attrNameLst>
                                          <p:attrName>ppt_w</p:attrName>
                                        </p:attrNameLst>
                                      </p:cBhvr>
                                      <p:tavLst>
                                        <p:tav tm="0">
                                          <p:val>
                                            <p:fltVal val="0"/>
                                          </p:val>
                                        </p:tav>
                                        <p:tav tm="100000">
                                          <p:val>
                                            <p:strVal val="#ppt_w"/>
                                          </p:val>
                                        </p:tav>
                                      </p:tavLst>
                                    </p:anim>
                                    <p:anim calcmode="lin" valueType="num">
                                      <p:cBhvr>
                                        <p:cTn id="13" dur="500" fill="hold"/>
                                        <p:tgtEl>
                                          <p:spTgt spid="9"/>
                                        </p:tgtEl>
                                        <p:attrNameLst>
                                          <p:attrName>ppt_h</p:attrName>
                                        </p:attrNameLst>
                                      </p:cBhvr>
                                      <p:tavLst>
                                        <p:tav tm="0">
                                          <p:val>
                                            <p:fltVal val="0"/>
                                          </p:val>
                                        </p:tav>
                                        <p:tav tm="100000">
                                          <p:val>
                                            <p:strVal val="#ppt_h"/>
                                          </p:val>
                                        </p:tav>
                                      </p:tavLst>
                                    </p:anim>
                                    <p:animEffect transition="in" filter="fade">
                                      <p:cBhvr>
                                        <p:cTn id="14" dur="500"/>
                                        <p:tgtEl>
                                          <p:spTgt spid="9"/>
                                        </p:tgtEl>
                                      </p:cBhvr>
                                    </p:animEffect>
                                  </p:childTnLst>
                                </p:cTn>
                              </p:par>
                              <p:par>
                                <p:cTn id="15" presetID="53" presetClass="entr" presetSubtype="16"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p:cTn id="17" dur="500" fill="hold"/>
                                        <p:tgtEl>
                                          <p:spTgt spid="10"/>
                                        </p:tgtEl>
                                        <p:attrNameLst>
                                          <p:attrName>ppt_w</p:attrName>
                                        </p:attrNameLst>
                                      </p:cBhvr>
                                      <p:tavLst>
                                        <p:tav tm="0">
                                          <p:val>
                                            <p:fltVal val="0"/>
                                          </p:val>
                                        </p:tav>
                                        <p:tav tm="100000">
                                          <p:val>
                                            <p:strVal val="#ppt_w"/>
                                          </p:val>
                                        </p:tav>
                                      </p:tavLst>
                                    </p:anim>
                                    <p:anim calcmode="lin" valueType="num">
                                      <p:cBhvr>
                                        <p:cTn id="18" dur="500" fill="hold"/>
                                        <p:tgtEl>
                                          <p:spTgt spid="10"/>
                                        </p:tgtEl>
                                        <p:attrNameLst>
                                          <p:attrName>ppt_h</p:attrName>
                                        </p:attrNameLst>
                                      </p:cBhvr>
                                      <p:tavLst>
                                        <p:tav tm="0">
                                          <p:val>
                                            <p:fltVal val="0"/>
                                          </p:val>
                                        </p:tav>
                                        <p:tav tm="100000">
                                          <p:val>
                                            <p:strVal val="#ppt_h"/>
                                          </p:val>
                                        </p:tav>
                                      </p:tavLst>
                                    </p:anim>
                                    <p:animEffect transition="in" filter="fade">
                                      <p:cBhvr>
                                        <p:cTn id="19" dur="500"/>
                                        <p:tgtEl>
                                          <p:spTgt spid="10"/>
                                        </p:tgtEl>
                                      </p:cBhvr>
                                    </p:animEffect>
                                  </p:childTnLst>
                                </p:cTn>
                              </p:par>
                            </p:childTnLst>
                          </p:cTn>
                        </p:par>
                        <p:par>
                          <p:cTn id="20" fill="hold">
                            <p:stCondLst>
                              <p:cond delay="1000"/>
                            </p:stCondLst>
                            <p:childTnLst>
                              <p:par>
                                <p:cTn id="21" presetID="29" presetClass="entr" presetSubtype="0" fill="hold" grpId="1" nodeType="afterEffect">
                                  <p:stCondLst>
                                    <p:cond delay="0"/>
                                  </p:stCondLst>
                                  <p:childTnLst>
                                    <p:set>
                                      <p:cBhvr>
                                        <p:cTn id="22" dur="1" fill="hold">
                                          <p:stCondLst>
                                            <p:cond delay="0"/>
                                          </p:stCondLst>
                                        </p:cTn>
                                        <p:tgtEl>
                                          <p:spTgt spid="16"/>
                                        </p:tgtEl>
                                        <p:attrNameLst>
                                          <p:attrName>style.visibility</p:attrName>
                                        </p:attrNameLst>
                                      </p:cBhvr>
                                      <p:to>
                                        <p:strVal val="visible"/>
                                      </p:to>
                                    </p:set>
                                    <p:anim calcmode="lin" valueType="num">
                                      <p:cBhvr>
                                        <p:cTn id="23" dur="500" fill="hold"/>
                                        <p:tgtEl>
                                          <p:spTgt spid="16"/>
                                        </p:tgtEl>
                                        <p:attrNameLst>
                                          <p:attrName>ppt_x</p:attrName>
                                        </p:attrNameLst>
                                      </p:cBhvr>
                                      <p:tavLst>
                                        <p:tav tm="0">
                                          <p:val>
                                            <p:strVal val="#ppt_x-.2"/>
                                          </p:val>
                                        </p:tav>
                                        <p:tav tm="100000">
                                          <p:val>
                                            <p:strVal val="#ppt_x"/>
                                          </p:val>
                                        </p:tav>
                                      </p:tavLst>
                                    </p:anim>
                                    <p:anim calcmode="lin" valueType="num">
                                      <p:cBhvr>
                                        <p:cTn id="24" dur="500" fill="hold"/>
                                        <p:tgtEl>
                                          <p:spTgt spid="16"/>
                                        </p:tgtEl>
                                        <p:attrNameLst>
                                          <p:attrName>ppt_y</p:attrName>
                                        </p:attrNameLst>
                                      </p:cBhvr>
                                      <p:tavLst>
                                        <p:tav tm="0">
                                          <p:val>
                                            <p:strVal val="#ppt_y"/>
                                          </p:val>
                                        </p:tav>
                                        <p:tav tm="100000">
                                          <p:val>
                                            <p:strVal val="#ppt_y"/>
                                          </p:val>
                                        </p:tav>
                                      </p:tavLst>
                                    </p:anim>
                                    <p:animEffect transition="in" filter="wipe(right)" prLst="gradientSize: 0.1">
                                      <p:cBhvr>
                                        <p:cTn id="25" dur="500"/>
                                        <p:tgtEl>
                                          <p:spTgt spid="16"/>
                                        </p:tgtEl>
                                      </p:cBhvr>
                                    </p:animEffect>
                                  </p:childTnLst>
                                </p:cTn>
                              </p:par>
                            </p:childTnLst>
                          </p:cTn>
                        </p:par>
                        <p:par>
                          <p:cTn id="26" fill="hold">
                            <p:stCondLst>
                              <p:cond delay="1500"/>
                            </p:stCondLst>
                            <p:childTnLst>
                              <p:par>
                                <p:cTn id="27" presetID="35" presetClass="entr" presetSubtype="0" fill="hold" nodeType="afterEffect">
                                  <p:stCondLst>
                                    <p:cond delay="0"/>
                                  </p:stCondLst>
                                  <p:childTnLst>
                                    <p:set>
                                      <p:cBhvr>
                                        <p:cTn id="28" dur="1" fill="hold">
                                          <p:stCondLst>
                                            <p:cond delay="0"/>
                                          </p:stCondLst>
                                        </p:cTn>
                                        <p:tgtEl>
                                          <p:spTgt spid="104"/>
                                        </p:tgtEl>
                                        <p:attrNameLst>
                                          <p:attrName>style.visibility</p:attrName>
                                        </p:attrNameLst>
                                      </p:cBhvr>
                                      <p:to>
                                        <p:strVal val="visible"/>
                                      </p:to>
                                    </p:set>
                                    <p:animEffect transition="in" filter="fade">
                                      <p:cBhvr>
                                        <p:cTn id="29" dur="500"/>
                                        <p:tgtEl>
                                          <p:spTgt spid="104"/>
                                        </p:tgtEl>
                                      </p:cBhvr>
                                    </p:animEffect>
                                    <p:anim calcmode="lin" valueType="num">
                                      <p:cBhvr>
                                        <p:cTn id="30" dur="500" fill="hold"/>
                                        <p:tgtEl>
                                          <p:spTgt spid="104"/>
                                        </p:tgtEl>
                                        <p:attrNameLst>
                                          <p:attrName>style.rotation</p:attrName>
                                        </p:attrNameLst>
                                      </p:cBhvr>
                                      <p:tavLst>
                                        <p:tav tm="0">
                                          <p:val>
                                            <p:fltVal val="720"/>
                                          </p:val>
                                        </p:tav>
                                        <p:tav tm="100000">
                                          <p:val>
                                            <p:fltVal val="0"/>
                                          </p:val>
                                        </p:tav>
                                      </p:tavLst>
                                    </p:anim>
                                    <p:anim calcmode="lin" valueType="num">
                                      <p:cBhvr>
                                        <p:cTn id="31" dur="500" fill="hold"/>
                                        <p:tgtEl>
                                          <p:spTgt spid="104"/>
                                        </p:tgtEl>
                                        <p:attrNameLst>
                                          <p:attrName>ppt_h</p:attrName>
                                        </p:attrNameLst>
                                      </p:cBhvr>
                                      <p:tavLst>
                                        <p:tav tm="0">
                                          <p:val>
                                            <p:fltVal val="0"/>
                                          </p:val>
                                        </p:tav>
                                        <p:tav tm="100000">
                                          <p:val>
                                            <p:strVal val="#ppt_h"/>
                                          </p:val>
                                        </p:tav>
                                      </p:tavLst>
                                    </p:anim>
                                    <p:anim calcmode="lin" valueType="num">
                                      <p:cBhvr>
                                        <p:cTn id="32" dur="500" fill="hold"/>
                                        <p:tgtEl>
                                          <p:spTgt spid="104"/>
                                        </p:tgtEl>
                                        <p:attrNameLst>
                                          <p:attrName>ppt_w</p:attrName>
                                        </p:attrNameLst>
                                      </p:cBhvr>
                                      <p:tavLst>
                                        <p:tav tm="0">
                                          <p:val>
                                            <p:fltVal val="0"/>
                                          </p:val>
                                        </p:tav>
                                        <p:tav tm="100000">
                                          <p:val>
                                            <p:strVal val="#ppt_w"/>
                                          </p:val>
                                        </p:tav>
                                      </p:tavLst>
                                    </p:anim>
                                  </p:childTnLst>
                                </p:cTn>
                              </p:par>
                            </p:childTnLst>
                          </p:cTn>
                        </p:par>
                        <p:par>
                          <p:cTn id="33" fill="hold">
                            <p:stCondLst>
                              <p:cond delay="2000"/>
                            </p:stCondLst>
                            <p:childTnLst>
                              <p:par>
                                <p:cTn id="34" presetID="12" presetClass="entr" presetSubtype="4" fill="hold" grpId="0" nodeType="afterEffect">
                                  <p:stCondLst>
                                    <p:cond delay="0"/>
                                  </p:stCondLst>
                                  <p:childTnLst>
                                    <p:set>
                                      <p:cBhvr>
                                        <p:cTn id="35" dur="1" fill="hold">
                                          <p:stCondLst>
                                            <p:cond delay="0"/>
                                          </p:stCondLst>
                                        </p:cTn>
                                        <p:tgtEl>
                                          <p:spTgt spid="94"/>
                                        </p:tgtEl>
                                        <p:attrNameLst>
                                          <p:attrName>style.visibility</p:attrName>
                                        </p:attrNameLst>
                                      </p:cBhvr>
                                      <p:to>
                                        <p:strVal val="visible"/>
                                      </p:to>
                                    </p:set>
                                    <p:anim calcmode="lin" valueType="num">
                                      <p:cBhvr additive="base">
                                        <p:cTn id="36" dur="500"/>
                                        <p:tgtEl>
                                          <p:spTgt spid="94"/>
                                        </p:tgtEl>
                                        <p:attrNameLst>
                                          <p:attrName>ppt_y</p:attrName>
                                        </p:attrNameLst>
                                      </p:cBhvr>
                                      <p:tavLst>
                                        <p:tav tm="0">
                                          <p:val>
                                            <p:strVal val="#ppt_y+#ppt_h*1.125000"/>
                                          </p:val>
                                        </p:tav>
                                        <p:tav tm="100000">
                                          <p:val>
                                            <p:strVal val="#ppt_y"/>
                                          </p:val>
                                        </p:tav>
                                      </p:tavLst>
                                    </p:anim>
                                    <p:animEffect transition="in" filter="wipe(up)">
                                      <p:cBhvr>
                                        <p:cTn id="37" dur="500"/>
                                        <p:tgtEl>
                                          <p:spTgt spid="94"/>
                                        </p:tgtEl>
                                      </p:cBhvr>
                                    </p:animEffect>
                                  </p:childTnLst>
                                </p:cTn>
                              </p:par>
                            </p:childTnLst>
                          </p:cTn>
                        </p:par>
                        <p:par>
                          <p:cTn id="38" fill="hold">
                            <p:stCondLst>
                              <p:cond delay="2500"/>
                            </p:stCondLst>
                            <p:childTnLst>
                              <p:par>
                                <p:cTn id="39" presetID="12" presetClass="entr" presetSubtype="4" fill="hold" grpId="0" nodeType="afterEffect">
                                  <p:stCondLst>
                                    <p:cond delay="0"/>
                                  </p:stCondLst>
                                  <p:childTnLst>
                                    <p:set>
                                      <p:cBhvr>
                                        <p:cTn id="40" dur="1" fill="hold">
                                          <p:stCondLst>
                                            <p:cond delay="0"/>
                                          </p:stCondLst>
                                        </p:cTn>
                                        <p:tgtEl>
                                          <p:spTgt spid="96"/>
                                        </p:tgtEl>
                                        <p:attrNameLst>
                                          <p:attrName>style.visibility</p:attrName>
                                        </p:attrNameLst>
                                      </p:cBhvr>
                                      <p:to>
                                        <p:strVal val="visible"/>
                                      </p:to>
                                    </p:set>
                                    <p:anim calcmode="lin" valueType="num">
                                      <p:cBhvr additive="base">
                                        <p:cTn id="41" dur="500"/>
                                        <p:tgtEl>
                                          <p:spTgt spid="96"/>
                                        </p:tgtEl>
                                        <p:attrNameLst>
                                          <p:attrName>ppt_y</p:attrName>
                                        </p:attrNameLst>
                                      </p:cBhvr>
                                      <p:tavLst>
                                        <p:tav tm="0">
                                          <p:val>
                                            <p:strVal val="#ppt_y+#ppt_h*1.125000"/>
                                          </p:val>
                                        </p:tav>
                                        <p:tav tm="100000">
                                          <p:val>
                                            <p:strVal val="#ppt_y"/>
                                          </p:val>
                                        </p:tav>
                                      </p:tavLst>
                                    </p:anim>
                                    <p:animEffect transition="in" filter="wipe(up)">
                                      <p:cBhvr>
                                        <p:cTn id="42" dur="500"/>
                                        <p:tgtEl>
                                          <p:spTgt spid="96"/>
                                        </p:tgtEl>
                                      </p:cBhvr>
                                    </p:animEffect>
                                  </p:childTnLst>
                                </p:cTn>
                              </p:par>
                            </p:childTnLst>
                          </p:cTn>
                        </p:par>
                        <p:par>
                          <p:cTn id="43" fill="hold">
                            <p:stCondLst>
                              <p:cond delay="3000"/>
                            </p:stCondLst>
                            <p:childTnLst>
                              <p:par>
                                <p:cTn id="44" presetID="12" presetClass="entr" presetSubtype="4" fill="hold" grpId="0" nodeType="afterEffect">
                                  <p:stCondLst>
                                    <p:cond delay="0"/>
                                  </p:stCondLst>
                                  <p:childTnLst>
                                    <p:set>
                                      <p:cBhvr>
                                        <p:cTn id="45" dur="1" fill="hold">
                                          <p:stCondLst>
                                            <p:cond delay="0"/>
                                          </p:stCondLst>
                                        </p:cTn>
                                        <p:tgtEl>
                                          <p:spTgt spid="98"/>
                                        </p:tgtEl>
                                        <p:attrNameLst>
                                          <p:attrName>style.visibility</p:attrName>
                                        </p:attrNameLst>
                                      </p:cBhvr>
                                      <p:to>
                                        <p:strVal val="visible"/>
                                      </p:to>
                                    </p:set>
                                    <p:anim calcmode="lin" valueType="num">
                                      <p:cBhvr additive="base">
                                        <p:cTn id="46" dur="500"/>
                                        <p:tgtEl>
                                          <p:spTgt spid="98"/>
                                        </p:tgtEl>
                                        <p:attrNameLst>
                                          <p:attrName>ppt_y</p:attrName>
                                        </p:attrNameLst>
                                      </p:cBhvr>
                                      <p:tavLst>
                                        <p:tav tm="0">
                                          <p:val>
                                            <p:strVal val="#ppt_y+#ppt_h*1.125000"/>
                                          </p:val>
                                        </p:tav>
                                        <p:tav tm="100000">
                                          <p:val>
                                            <p:strVal val="#ppt_y"/>
                                          </p:val>
                                        </p:tav>
                                      </p:tavLst>
                                    </p:anim>
                                    <p:animEffect transition="in" filter="wipe(up)">
                                      <p:cBhvr>
                                        <p:cTn id="47" dur="500"/>
                                        <p:tgtEl>
                                          <p:spTgt spid="98"/>
                                        </p:tgtEl>
                                      </p:cBhvr>
                                    </p:animEffect>
                                  </p:childTnLst>
                                </p:cTn>
                              </p:par>
                            </p:childTnLst>
                          </p:cTn>
                        </p:par>
                        <p:par>
                          <p:cTn id="48" fill="hold">
                            <p:stCondLst>
                              <p:cond delay="3500"/>
                            </p:stCondLst>
                            <p:childTnLst>
                              <p:par>
                                <p:cTn id="49" presetID="12" presetClass="entr" presetSubtype="4" fill="hold" grpId="0" nodeType="afterEffect">
                                  <p:stCondLst>
                                    <p:cond delay="0"/>
                                  </p:stCondLst>
                                  <p:childTnLst>
                                    <p:set>
                                      <p:cBhvr>
                                        <p:cTn id="50" dur="1" fill="hold">
                                          <p:stCondLst>
                                            <p:cond delay="0"/>
                                          </p:stCondLst>
                                        </p:cTn>
                                        <p:tgtEl>
                                          <p:spTgt spid="102"/>
                                        </p:tgtEl>
                                        <p:attrNameLst>
                                          <p:attrName>style.visibility</p:attrName>
                                        </p:attrNameLst>
                                      </p:cBhvr>
                                      <p:to>
                                        <p:strVal val="visible"/>
                                      </p:to>
                                    </p:set>
                                    <p:anim calcmode="lin" valueType="num">
                                      <p:cBhvr additive="base">
                                        <p:cTn id="51" dur="500"/>
                                        <p:tgtEl>
                                          <p:spTgt spid="102"/>
                                        </p:tgtEl>
                                        <p:attrNameLst>
                                          <p:attrName>ppt_y</p:attrName>
                                        </p:attrNameLst>
                                      </p:cBhvr>
                                      <p:tavLst>
                                        <p:tav tm="0">
                                          <p:val>
                                            <p:strVal val="#ppt_y+#ppt_h*1.125000"/>
                                          </p:val>
                                        </p:tav>
                                        <p:tav tm="100000">
                                          <p:val>
                                            <p:strVal val="#ppt_y"/>
                                          </p:val>
                                        </p:tav>
                                      </p:tavLst>
                                    </p:anim>
                                    <p:animEffect transition="in" filter="wipe(up)">
                                      <p:cBhvr>
                                        <p:cTn id="52" dur="500"/>
                                        <p:tgtEl>
                                          <p:spTgt spid="102"/>
                                        </p:tgtEl>
                                      </p:cBhvr>
                                    </p:animEffect>
                                  </p:childTnLst>
                                </p:cTn>
                              </p:par>
                            </p:childTnLst>
                          </p:cTn>
                        </p:par>
                        <p:par>
                          <p:cTn id="53" fill="hold">
                            <p:stCondLst>
                              <p:cond delay="4000"/>
                            </p:stCondLst>
                            <p:childTnLst>
                              <p:par>
                                <p:cTn id="54" presetID="12" presetClass="entr" presetSubtype="4" fill="hold" grpId="0" nodeType="afterEffect">
                                  <p:stCondLst>
                                    <p:cond delay="0"/>
                                  </p:stCondLst>
                                  <p:childTnLst>
                                    <p:set>
                                      <p:cBhvr>
                                        <p:cTn id="55" dur="1" fill="hold">
                                          <p:stCondLst>
                                            <p:cond delay="0"/>
                                          </p:stCondLst>
                                        </p:cTn>
                                        <p:tgtEl>
                                          <p:spTgt spid="100"/>
                                        </p:tgtEl>
                                        <p:attrNameLst>
                                          <p:attrName>style.visibility</p:attrName>
                                        </p:attrNameLst>
                                      </p:cBhvr>
                                      <p:to>
                                        <p:strVal val="visible"/>
                                      </p:to>
                                    </p:set>
                                    <p:anim calcmode="lin" valueType="num">
                                      <p:cBhvr additive="base">
                                        <p:cTn id="56" dur="500"/>
                                        <p:tgtEl>
                                          <p:spTgt spid="100"/>
                                        </p:tgtEl>
                                        <p:attrNameLst>
                                          <p:attrName>ppt_y</p:attrName>
                                        </p:attrNameLst>
                                      </p:cBhvr>
                                      <p:tavLst>
                                        <p:tav tm="0">
                                          <p:val>
                                            <p:strVal val="#ppt_y+#ppt_h*1.125000"/>
                                          </p:val>
                                        </p:tav>
                                        <p:tav tm="100000">
                                          <p:val>
                                            <p:strVal val="#ppt_y"/>
                                          </p:val>
                                        </p:tav>
                                      </p:tavLst>
                                    </p:anim>
                                    <p:animEffect transition="in" filter="wipe(up)">
                                      <p:cBhvr>
                                        <p:cTn id="57" dur="500"/>
                                        <p:tgtEl>
                                          <p:spTgt spid="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6" grpId="1"/>
      <p:bldP spid="94" grpId="0"/>
      <p:bldP spid="96" grpId="0"/>
      <p:bldP spid="98" grpId="0"/>
      <p:bldP spid="100" grpId="0"/>
      <p:bldP spid="10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羽毛1"/>
          <p:cNvPicPr>
            <a:picLocks noChangeAspect="1"/>
          </p:cNvPicPr>
          <p:nvPr/>
        </p:nvPicPr>
        <p:blipFill>
          <a:blip r:embed="rId3"/>
          <a:srcRect t="78806"/>
          <a:stretch>
            <a:fillRect/>
          </a:stretch>
        </p:blipFill>
        <p:spPr>
          <a:xfrm>
            <a:off x="-10795" y="5408295"/>
            <a:ext cx="12213590" cy="1456055"/>
          </a:xfrm>
          <a:prstGeom prst="rect">
            <a:avLst/>
          </a:prstGeom>
        </p:spPr>
      </p:pic>
      <p:grpSp>
        <p:nvGrpSpPr>
          <p:cNvPr id="9" name="组合 8"/>
          <p:cNvGrpSpPr/>
          <p:nvPr/>
        </p:nvGrpSpPr>
        <p:grpSpPr>
          <a:xfrm>
            <a:off x="4269740" y="327660"/>
            <a:ext cx="457200" cy="228600"/>
            <a:chOff x="6048" y="3521"/>
            <a:chExt cx="1008" cy="504"/>
          </a:xfrm>
        </p:grpSpPr>
        <p:sp>
          <p:nvSpPr>
            <p:cNvPr id="4" name="菱形 3"/>
            <p:cNvSpPr/>
            <p:nvPr/>
          </p:nvSpPr>
          <p:spPr>
            <a:xfrm>
              <a:off x="6048" y="3521"/>
              <a:ext cx="504" cy="504"/>
            </a:xfrm>
            <a:prstGeom prst="diamond">
              <a:avLst/>
            </a:prstGeom>
            <a:solidFill>
              <a:srgbClr val="5A8F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菱形 7"/>
            <p:cNvSpPr/>
            <p:nvPr/>
          </p:nvSpPr>
          <p:spPr>
            <a:xfrm>
              <a:off x="6552" y="3521"/>
              <a:ext cx="504" cy="504"/>
            </a:xfrm>
            <a:prstGeom prst="diamond">
              <a:avLst/>
            </a:prstGeom>
            <a:solidFill>
              <a:srgbClr val="5A8F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 name="组合 9"/>
          <p:cNvGrpSpPr/>
          <p:nvPr/>
        </p:nvGrpSpPr>
        <p:grpSpPr>
          <a:xfrm>
            <a:off x="7465695" y="327660"/>
            <a:ext cx="457200" cy="228600"/>
            <a:chOff x="6048" y="3521"/>
            <a:chExt cx="1008" cy="504"/>
          </a:xfrm>
        </p:grpSpPr>
        <p:sp>
          <p:nvSpPr>
            <p:cNvPr id="11" name="菱形 10"/>
            <p:cNvSpPr/>
            <p:nvPr/>
          </p:nvSpPr>
          <p:spPr>
            <a:xfrm>
              <a:off x="6048" y="3521"/>
              <a:ext cx="504" cy="504"/>
            </a:xfrm>
            <a:prstGeom prst="diamond">
              <a:avLst/>
            </a:prstGeom>
            <a:solidFill>
              <a:srgbClr val="5A8F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菱形 11"/>
            <p:cNvSpPr/>
            <p:nvPr/>
          </p:nvSpPr>
          <p:spPr>
            <a:xfrm>
              <a:off x="6552" y="3521"/>
              <a:ext cx="504" cy="504"/>
            </a:xfrm>
            <a:prstGeom prst="diamond">
              <a:avLst/>
            </a:prstGeom>
            <a:solidFill>
              <a:srgbClr val="5A8F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6" name="文本框 15"/>
          <p:cNvSpPr txBox="1"/>
          <p:nvPr/>
        </p:nvSpPr>
        <p:spPr>
          <a:xfrm>
            <a:off x="4726940" y="249555"/>
            <a:ext cx="2738755" cy="461665"/>
          </a:xfrm>
          <a:prstGeom prst="rect">
            <a:avLst/>
          </a:prstGeom>
          <a:noFill/>
        </p:spPr>
        <p:txBody>
          <a:bodyPr wrap="square" rtlCol="0">
            <a:spAutoFit/>
          </a:bodyPr>
          <a:lstStyle/>
          <a:p>
            <a:pPr algn="ctr"/>
            <a:r>
              <a:rPr lang="zh-CN" altLang="en-US" sz="2400" b="1" dirty="0">
                <a:solidFill>
                  <a:srgbClr val="5A8FC0"/>
                </a:solidFill>
                <a:latin typeface="微软雅黑" panose="020B0503020204020204" charset="-122"/>
                <a:ea typeface="微软雅黑" panose="020B0503020204020204" charset="-122"/>
                <a:sym typeface="+mn-ea"/>
              </a:rPr>
              <a:t>消息界面</a:t>
            </a:r>
          </a:p>
        </p:txBody>
      </p:sp>
      <p:pic>
        <p:nvPicPr>
          <p:cNvPr id="7" name="图片 6">
            <a:extLst>
              <a:ext uri="{FF2B5EF4-FFF2-40B4-BE49-F238E27FC236}">
                <a16:creationId xmlns:a16="http://schemas.microsoft.com/office/drawing/2014/main" id="{55A246CF-3916-FBEB-5C30-85B90338E97B}"/>
              </a:ext>
            </a:extLst>
          </p:cNvPr>
          <p:cNvPicPr>
            <a:picLocks noChangeAspect="1"/>
          </p:cNvPicPr>
          <p:nvPr/>
        </p:nvPicPr>
        <p:blipFill>
          <a:blip r:embed="rId4"/>
          <a:stretch>
            <a:fillRect/>
          </a:stretch>
        </p:blipFill>
        <p:spPr>
          <a:xfrm>
            <a:off x="3161163" y="1104091"/>
            <a:ext cx="2313892" cy="4649818"/>
          </a:xfrm>
          <a:prstGeom prst="rect">
            <a:avLst/>
          </a:prstGeom>
        </p:spPr>
      </p:pic>
      <p:pic>
        <p:nvPicPr>
          <p:cNvPr id="18" name="图片 17">
            <a:extLst>
              <a:ext uri="{FF2B5EF4-FFF2-40B4-BE49-F238E27FC236}">
                <a16:creationId xmlns:a16="http://schemas.microsoft.com/office/drawing/2014/main" id="{F4A43B1D-D894-037A-A419-B60102C1EF70}"/>
              </a:ext>
            </a:extLst>
          </p:cNvPr>
          <p:cNvPicPr>
            <a:picLocks noChangeAspect="1"/>
          </p:cNvPicPr>
          <p:nvPr/>
        </p:nvPicPr>
        <p:blipFill>
          <a:blip r:embed="rId5"/>
          <a:stretch>
            <a:fillRect/>
          </a:stretch>
        </p:blipFill>
        <p:spPr>
          <a:xfrm>
            <a:off x="6716946" y="1104091"/>
            <a:ext cx="2330458" cy="4649818"/>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53" presetClass="entr" presetSubtype="16" fill="hold"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p:cTn id="12" dur="500" fill="hold"/>
                                        <p:tgtEl>
                                          <p:spTgt spid="9"/>
                                        </p:tgtEl>
                                        <p:attrNameLst>
                                          <p:attrName>ppt_w</p:attrName>
                                        </p:attrNameLst>
                                      </p:cBhvr>
                                      <p:tavLst>
                                        <p:tav tm="0">
                                          <p:val>
                                            <p:fltVal val="0"/>
                                          </p:val>
                                        </p:tav>
                                        <p:tav tm="100000">
                                          <p:val>
                                            <p:strVal val="#ppt_w"/>
                                          </p:val>
                                        </p:tav>
                                      </p:tavLst>
                                    </p:anim>
                                    <p:anim calcmode="lin" valueType="num">
                                      <p:cBhvr>
                                        <p:cTn id="13" dur="500" fill="hold"/>
                                        <p:tgtEl>
                                          <p:spTgt spid="9"/>
                                        </p:tgtEl>
                                        <p:attrNameLst>
                                          <p:attrName>ppt_h</p:attrName>
                                        </p:attrNameLst>
                                      </p:cBhvr>
                                      <p:tavLst>
                                        <p:tav tm="0">
                                          <p:val>
                                            <p:fltVal val="0"/>
                                          </p:val>
                                        </p:tav>
                                        <p:tav tm="100000">
                                          <p:val>
                                            <p:strVal val="#ppt_h"/>
                                          </p:val>
                                        </p:tav>
                                      </p:tavLst>
                                    </p:anim>
                                    <p:animEffect transition="in" filter="fade">
                                      <p:cBhvr>
                                        <p:cTn id="14" dur="500"/>
                                        <p:tgtEl>
                                          <p:spTgt spid="9"/>
                                        </p:tgtEl>
                                      </p:cBhvr>
                                    </p:animEffect>
                                  </p:childTnLst>
                                </p:cTn>
                              </p:par>
                              <p:par>
                                <p:cTn id="15" presetID="53" presetClass="entr" presetSubtype="16"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p:cTn id="17" dur="500" fill="hold"/>
                                        <p:tgtEl>
                                          <p:spTgt spid="10"/>
                                        </p:tgtEl>
                                        <p:attrNameLst>
                                          <p:attrName>ppt_w</p:attrName>
                                        </p:attrNameLst>
                                      </p:cBhvr>
                                      <p:tavLst>
                                        <p:tav tm="0">
                                          <p:val>
                                            <p:fltVal val="0"/>
                                          </p:val>
                                        </p:tav>
                                        <p:tav tm="100000">
                                          <p:val>
                                            <p:strVal val="#ppt_w"/>
                                          </p:val>
                                        </p:tav>
                                      </p:tavLst>
                                    </p:anim>
                                    <p:anim calcmode="lin" valueType="num">
                                      <p:cBhvr>
                                        <p:cTn id="18" dur="500" fill="hold"/>
                                        <p:tgtEl>
                                          <p:spTgt spid="10"/>
                                        </p:tgtEl>
                                        <p:attrNameLst>
                                          <p:attrName>ppt_h</p:attrName>
                                        </p:attrNameLst>
                                      </p:cBhvr>
                                      <p:tavLst>
                                        <p:tav tm="0">
                                          <p:val>
                                            <p:fltVal val="0"/>
                                          </p:val>
                                        </p:tav>
                                        <p:tav tm="100000">
                                          <p:val>
                                            <p:strVal val="#ppt_h"/>
                                          </p:val>
                                        </p:tav>
                                      </p:tavLst>
                                    </p:anim>
                                    <p:animEffect transition="in" filter="fade">
                                      <p:cBhvr>
                                        <p:cTn id="19" dur="500"/>
                                        <p:tgtEl>
                                          <p:spTgt spid="10"/>
                                        </p:tgtEl>
                                      </p:cBhvr>
                                    </p:animEffect>
                                  </p:childTnLst>
                                </p:cTn>
                              </p:par>
                            </p:childTnLst>
                          </p:cTn>
                        </p:par>
                        <p:par>
                          <p:cTn id="20" fill="hold">
                            <p:stCondLst>
                              <p:cond delay="1000"/>
                            </p:stCondLst>
                            <p:childTnLst>
                              <p:par>
                                <p:cTn id="21" presetID="29" presetClass="entr" presetSubtype="0" fill="hold" grpId="1" nodeType="afterEffect">
                                  <p:stCondLst>
                                    <p:cond delay="0"/>
                                  </p:stCondLst>
                                  <p:childTnLst>
                                    <p:set>
                                      <p:cBhvr>
                                        <p:cTn id="22" dur="1" fill="hold">
                                          <p:stCondLst>
                                            <p:cond delay="0"/>
                                          </p:stCondLst>
                                        </p:cTn>
                                        <p:tgtEl>
                                          <p:spTgt spid="16"/>
                                        </p:tgtEl>
                                        <p:attrNameLst>
                                          <p:attrName>style.visibility</p:attrName>
                                        </p:attrNameLst>
                                      </p:cBhvr>
                                      <p:to>
                                        <p:strVal val="visible"/>
                                      </p:to>
                                    </p:set>
                                    <p:anim calcmode="lin" valueType="num">
                                      <p:cBhvr>
                                        <p:cTn id="23" dur="500" fill="hold"/>
                                        <p:tgtEl>
                                          <p:spTgt spid="16"/>
                                        </p:tgtEl>
                                        <p:attrNameLst>
                                          <p:attrName>ppt_x</p:attrName>
                                        </p:attrNameLst>
                                      </p:cBhvr>
                                      <p:tavLst>
                                        <p:tav tm="0">
                                          <p:val>
                                            <p:strVal val="#ppt_x-.2"/>
                                          </p:val>
                                        </p:tav>
                                        <p:tav tm="100000">
                                          <p:val>
                                            <p:strVal val="#ppt_x"/>
                                          </p:val>
                                        </p:tav>
                                      </p:tavLst>
                                    </p:anim>
                                    <p:anim calcmode="lin" valueType="num">
                                      <p:cBhvr>
                                        <p:cTn id="24" dur="500" fill="hold"/>
                                        <p:tgtEl>
                                          <p:spTgt spid="16"/>
                                        </p:tgtEl>
                                        <p:attrNameLst>
                                          <p:attrName>ppt_y</p:attrName>
                                        </p:attrNameLst>
                                      </p:cBhvr>
                                      <p:tavLst>
                                        <p:tav tm="0">
                                          <p:val>
                                            <p:strVal val="#ppt_y"/>
                                          </p:val>
                                        </p:tav>
                                        <p:tav tm="100000">
                                          <p:val>
                                            <p:strVal val="#ppt_y"/>
                                          </p:val>
                                        </p:tav>
                                      </p:tavLst>
                                    </p:anim>
                                    <p:animEffect transition="in" filter="wipe(right)" prLst="gradientSize: 0.1">
                                      <p:cBhvr>
                                        <p:cTn id="2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6" grpI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羽毛1"/>
          <p:cNvPicPr>
            <a:picLocks noChangeAspect="1"/>
          </p:cNvPicPr>
          <p:nvPr/>
        </p:nvPicPr>
        <p:blipFill>
          <a:blip r:embed="rId3"/>
          <a:srcRect t="78806"/>
          <a:stretch>
            <a:fillRect/>
          </a:stretch>
        </p:blipFill>
        <p:spPr>
          <a:xfrm>
            <a:off x="-10795" y="5408295"/>
            <a:ext cx="12213590" cy="1456055"/>
          </a:xfrm>
          <a:prstGeom prst="rect">
            <a:avLst/>
          </a:prstGeom>
        </p:spPr>
      </p:pic>
      <p:grpSp>
        <p:nvGrpSpPr>
          <p:cNvPr id="9" name="组合 8"/>
          <p:cNvGrpSpPr/>
          <p:nvPr/>
        </p:nvGrpSpPr>
        <p:grpSpPr>
          <a:xfrm>
            <a:off x="4269740" y="327660"/>
            <a:ext cx="457200" cy="228600"/>
            <a:chOff x="6048" y="3521"/>
            <a:chExt cx="1008" cy="504"/>
          </a:xfrm>
        </p:grpSpPr>
        <p:sp>
          <p:nvSpPr>
            <p:cNvPr id="4" name="菱形 3"/>
            <p:cNvSpPr/>
            <p:nvPr/>
          </p:nvSpPr>
          <p:spPr>
            <a:xfrm>
              <a:off x="6048" y="3521"/>
              <a:ext cx="504" cy="504"/>
            </a:xfrm>
            <a:prstGeom prst="diamond">
              <a:avLst/>
            </a:prstGeom>
            <a:solidFill>
              <a:srgbClr val="5A8F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菱形 7"/>
            <p:cNvSpPr/>
            <p:nvPr/>
          </p:nvSpPr>
          <p:spPr>
            <a:xfrm>
              <a:off x="6552" y="3521"/>
              <a:ext cx="504" cy="504"/>
            </a:xfrm>
            <a:prstGeom prst="diamond">
              <a:avLst/>
            </a:prstGeom>
            <a:solidFill>
              <a:srgbClr val="5A8F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 name="组合 9"/>
          <p:cNvGrpSpPr/>
          <p:nvPr/>
        </p:nvGrpSpPr>
        <p:grpSpPr>
          <a:xfrm>
            <a:off x="7465695" y="327660"/>
            <a:ext cx="457200" cy="228600"/>
            <a:chOff x="6048" y="3521"/>
            <a:chExt cx="1008" cy="504"/>
          </a:xfrm>
        </p:grpSpPr>
        <p:sp>
          <p:nvSpPr>
            <p:cNvPr id="11" name="菱形 10"/>
            <p:cNvSpPr/>
            <p:nvPr/>
          </p:nvSpPr>
          <p:spPr>
            <a:xfrm>
              <a:off x="6048" y="3521"/>
              <a:ext cx="504" cy="504"/>
            </a:xfrm>
            <a:prstGeom prst="diamond">
              <a:avLst/>
            </a:prstGeom>
            <a:solidFill>
              <a:srgbClr val="5A8F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菱形 11"/>
            <p:cNvSpPr/>
            <p:nvPr/>
          </p:nvSpPr>
          <p:spPr>
            <a:xfrm>
              <a:off x="6552" y="3521"/>
              <a:ext cx="504" cy="504"/>
            </a:xfrm>
            <a:prstGeom prst="diamond">
              <a:avLst/>
            </a:prstGeom>
            <a:solidFill>
              <a:srgbClr val="5A8F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6" name="文本框 15"/>
          <p:cNvSpPr txBox="1"/>
          <p:nvPr/>
        </p:nvSpPr>
        <p:spPr>
          <a:xfrm>
            <a:off x="4726940" y="249555"/>
            <a:ext cx="2738755" cy="461665"/>
          </a:xfrm>
          <a:prstGeom prst="rect">
            <a:avLst/>
          </a:prstGeom>
          <a:noFill/>
        </p:spPr>
        <p:txBody>
          <a:bodyPr wrap="square" rtlCol="0">
            <a:spAutoFit/>
          </a:bodyPr>
          <a:lstStyle/>
          <a:p>
            <a:pPr algn="ctr"/>
            <a:r>
              <a:rPr lang="zh-CN" altLang="en-US" sz="2400" b="1" dirty="0">
                <a:solidFill>
                  <a:srgbClr val="5A8FC0"/>
                </a:solidFill>
                <a:latin typeface="微软雅黑" panose="020B0503020204020204" charset="-122"/>
                <a:ea typeface="微软雅黑" panose="020B0503020204020204" charset="-122"/>
                <a:sym typeface="+mn-ea"/>
              </a:rPr>
              <a:t>发布随堂检测界面</a:t>
            </a:r>
          </a:p>
        </p:txBody>
      </p:sp>
      <p:pic>
        <p:nvPicPr>
          <p:cNvPr id="5" name="图片 4">
            <a:extLst>
              <a:ext uri="{FF2B5EF4-FFF2-40B4-BE49-F238E27FC236}">
                <a16:creationId xmlns:a16="http://schemas.microsoft.com/office/drawing/2014/main" id="{92B429AA-BB49-2BF5-0D3D-FB003D1E6451}"/>
              </a:ext>
            </a:extLst>
          </p:cNvPr>
          <p:cNvPicPr>
            <a:picLocks noChangeAspect="1"/>
          </p:cNvPicPr>
          <p:nvPr/>
        </p:nvPicPr>
        <p:blipFill>
          <a:blip r:embed="rId4"/>
          <a:stretch>
            <a:fillRect/>
          </a:stretch>
        </p:blipFill>
        <p:spPr>
          <a:xfrm>
            <a:off x="1883211" y="1078407"/>
            <a:ext cx="2162374" cy="4329885"/>
          </a:xfrm>
          <a:prstGeom prst="rect">
            <a:avLst/>
          </a:prstGeom>
        </p:spPr>
      </p:pic>
      <p:pic>
        <p:nvPicPr>
          <p:cNvPr id="13" name="图片 12">
            <a:extLst>
              <a:ext uri="{FF2B5EF4-FFF2-40B4-BE49-F238E27FC236}">
                <a16:creationId xmlns:a16="http://schemas.microsoft.com/office/drawing/2014/main" id="{45713F9F-CE4D-3EBB-65F3-87C921E5B2C4}"/>
              </a:ext>
            </a:extLst>
          </p:cNvPr>
          <p:cNvPicPr>
            <a:picLocks noChangeAspect="1"/>
          </p:cNvPicPr>
          <p:nvPr/>
        </p:nvPicPr>
        <p:blipFill>
          <a:blip r:embed="rId5"/>
          <a:stretch>
            <a:fillRect/>
          </a:stretch>
        </p:blipFill>
        <p:spPr>
          <a:xfrm>
            <a:off x="4835588" y="1078407"/>
            <a:ext cx="2183004" cy="4329885"/>
          </a:xfrm>
          <a:prstGeom prst="rect">
            <a:avLst/>
          </a:prstGeom>
        </p:spPr>
      </p:pic>
      <p:pic>
        <p:nvPicPr>
          <p:cNvPr id="15" name="图片 14">
            <a:extLst>
              <a:ext uri="{FF2B5EF4-FFF2-40B4-BE49-F238E27FC236}">
                <a16:creationId xmlns:a16="http://schemas.microsoft.com/office/drawing/2014/main" id="{A5574FFE-EB57-BE54-FE77-22A3D5872E02}"/>
              </a:ext>
            </a:extLst>
          </p:cNvPr>
          <p:cNvPicPr>
            <a:picLocks noChangeAspect="1"/>
          </p:cNvPicPr>
          <p:nvPr/>
        </p:nvPicPr>
        <p:blipFill>
          <a:blip r:embed="rId6"/>
          <a:stretch>
            <a:fillRect/>
          </a:stretch>
        </p:blipFill>
        <p:spPr>
          <a:xfrm>
            <a:off x="7808595" y="1078408"/>
            <a:ext cx="2136625" cy="4329885"/>
          </a:xfrm>
          <a:prstGeom prst="rect">
            <a:avLst/>
          </a:prstGeom>
        </p:spPr>
      </p:pic>
    </p:spTree>
    <p:extLst>
      <p:ext uri="{BB962C8B-B14F-4D97-AF65-F5344CB8AC3E}">
        <p14:creationId xmlns:p14="http://schemas.microsoft.com/office/powerpoint/2010/main" val="37268706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53" presetClass="entr" presetSubtype="16" fill="hold"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p:cTn id="12" dur="500" fill="hold"/>
                                        <p:tgtEl>
                                          <p:spTgt spid="9"/>
                                        </p:tgtEl>
                                        <p:attrNameLst>
                                          <p:attrName>ppt_w</p:attrName>
                                        </p:attrNameLst>
                                      </p:cBhvr>
                                      <p:tavLst>
                                        <p:tav tm="0">
                                          <p:val>
                                            <p:fltVal val="0"/>
                                          </p:val>
                                        </p:tav>
                                        <p:tav tm="100000">
                                          <p:val>
                                            <p:strVal val="#ppt_w"/>
                                          </p:val>
                                        </p:tav>
                                      </p:tavLst>
                                    </p:anim>
                                    <p:anim calcmode="lin" valueType="num">
                                      <p:cBhvr>
                                        <p:cTn id="13" dur="500" fill="hold"/>
                                        <p:tgtEl>
                                          <p:spTgt spid="9"/>
                                        </p:tgtEl>
                                        <p:attrNameLst>
                                          <p:attrName>ppt_h</p:attrName>
                                        </p:attrNameLst>
                                      </p:cBhvr>
                                      <p:tavLst>
                                        <p:tav tm="0">
                                          <p:val>
                                            <p:fltVal val="0"/>
                                          </p:val>
                                        </p:tav>
                                        <p:tav tm="100000">
                                          <p:val>
                                            <p:strVal val="#ppt_h"/>
                                          </p:val>
                                        </p:tav>
                                      </p:tavLst>
                                    </p:anim>
                                    <p:animEffect transition="in" filter="fade">
                                      <p:cBhvr>
                                        <p:cTn id="14" dur="500"/>
                                        <p:tgtEl>
                                          <p:spTgt spid="9"/>
                                        </p:tgtEl>
                                      </p:cBhvr>
                                    </p:animEffect>
                                  </p:childTnLst>
                                </p:cTn>
                              </p:par>
                              <p:par>
                                <p:cTn id="15" presetID="53" presetClass="entr" presetSubtype="16"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p:cTn id="17" dur="500" fill="hold"/>
                                        <p:tgtEl>
                                          <p:spTgt spid="10"/>
                                        </p:tgtEl>
                                        <p:attrNameLst>
                                          <p:attrName>ppt_w</p:attrName>
                                        </p:attrNameLst>
                                      </p:cBhvr>
                                      <p:tavLst>
                                        <p:tav tm="0">
                                          <p:val>
                                            <p:fltVal val="0"/>
                                          </p:val>
                                        </p:tav>
                                        <p:tav tm="100000">
                                          <p:val>
                                            <p:strVal val="#ppt_w"/>
                                          </p:val>
                                        </p:tav>
                                      </p:tavLst>
                                    </p:anim>
                                    <p:anim calcmode="lin" valueType="num">
                                      <p:cBhvr>
                                        <p:cTn id="18" dur="500" fill="hold"/>
                                        <p:tgtEl>
                                          <p:spTgt spid="10"/>
                                        </p:tgtEl>
                                        <p:attrNameLst>
                                          <p:attrName>ppt_h</p:attrName>
                                        </p:attrNameLst>
                                      </p:cBhvr>
                                      <p:tavLst>
                                        <p:tav tm="0">
                                          <p:val>
                                            <p:fltVal val="0"/>
                                          </p:val>
                                        </p:tav>
                                        <p:tav tm="100000">
                                          <p:val>
                                            <p:strVal val="#ppt_h"/>
                                          </p:val>
                                        </p:tav>
                                      </p:tavLst>
                                    </p:anim>
                                    <p:animEffect transition="in" filter="fade">
                                      <p:cBhvr>
                                        <p:cTn id="19" dur="500"/>
                                        <p:tgtEl>
                                          <p:spTgt spid="10"/>
                                        </p:tgtEl>
                                      </p:cBhvr>
                                    </p:animEffect>
                                  </p:childTnLst>
                                </p:cTn>
                              </p:par>
                            </p:childTnLst>
                          </p:cTn>
                        </p:par>
                        <p:par>
                          <p:cTn id="20" fill="hold">
                            <p:stCondLst>
                              <p:cond delay="1000"/>
                            </p:stCondLst>
                            <p:childTnLst>
                              <p:par>
                                <p:cTn id="21" presetID="29" presetClass="entr" presetSubtype="0" fill="hold" grpId="1" nodeType="afterEffect">
                                  <p:stCondLst>
                                    <p:cond delay="0"/>
                                  </p:stCondLst>
                                  <p:childTnLst>
                                    <p:set>
                                      <p:cBhvr>
                                        <p:cTn id="22" dur="1" fill="hold">
                                          <p:stCondLst>
                                            <p:cond delay="0"/>
                                          </p:stCondLst>
                                        </p:cTn>
                                        <p:tgtEl>
                                          <p:spTgt spid="16"/>
                                        </p:tgtEl>
                                        <p:attrNameLst>
                                          <p:attrName>style.visibility</p:attrName>
                                        </p:attrNameLst>
                                      </p:cBhvr>
                                      <p:to>
                                        <p:strVal val="visible"/>
                                      </p:to>
                                    </p:set>
                                    <p:anim calcmode="lin" valueType="num">
                                      <p:cBhvr>
                                        <p:cTn id="23" dur="500" fill="hold"/>
                                        <p:tgtEl>
                                          <p:spTgt spid="16"/>
                                        </p:tgtEl>
                                        <p:attrNameLst>
                                          <p:attrName>ppt_x</p:attrName>
                                        </p:attrNameLst>
                                      </p:cBhvr>
                                      <p:tavLst>
                                        <p:tav tm="0">
                                          <p:val>
                                            <p:strVal val="#ppt_x-.2"/>
                                          </p:val>
                                        </p:tav>
                                        <p:tav tm="100000">
                                          <p:val>
                                            <p:strVal val="#ppt_x"/>
                                          </p:val>
                                        </p:tav>
                                      </p:tavLst>
                                    </p:anim>
                                    <p:anim calcmode="lin" valueType="num">
                                      <p:cBhvr>
                                        <p:cTn id="24" dur="500" fill="hold"/>
                                        <p:tgtEl>
                                          <p:spTgt spid="16"/>
                                        </p:tgtEl>
                                        <p:attrNameLst>
                                          <p:attrName>ppt_y</p:attrName>
                                        </p:attrNameLst>
                                      </p:cBhvr>
                                      <p:tavLst>
                                        <p:tav tm="0">
                                          <p:val>
                                            <p:strVal val="#ppt_y"/>
                                          </p:val>
                                        </p:tav>
                                        <p:tav tm="100000">
                                          <p:val>
                                            <p:strVal val="#ppt_y"/>
                                          </p:val>
                                        </p:tav>
                                      </p:tavLst>
                                    </p:anim>
                                    <p:animEffect transition="in" filter="wipe(right)" prLst="gradientSize: 0.1">
                                      <p:cBhvr>
                                        <p:cTn id="2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6" grpId="1"/>
    </p:bld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PowerPoint 演示文稿"/>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1251</TotalTime>
  <Words>556</Words>
  <Application>Microsoft Office PowerPoint</Application>
  <PresentationFormat>宽屏</PresentationFormat>
  <Paragraphs>85</Paragraphs>
  <Slides>20</Slides>
  <Notes>20</Notes>
  <HiddenSlides>0</HiddenSlides>
  <MMClips>1</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20</vt:i4>
      </vt:variant>
    </vt:vector>
  </HeadingPairs>
  <TitlesOfParts>
    <vt:vector size="28" baseType="lpstr">
      <vt:lpstr>等线</vt:lpstr>
      <vt:lpstr>方正清刻本悦宋简体</vt:lpstr>
      <vt:lpstr>华文细黑</vt:lpstr>
      <vt:lpstr>宋体</vt:lpstr>
      <vt:lpstr>微软雅黑</vt:lpstr>
      <vt:lpstr>Arial</vt:lpstr>
      <vt:lpstr>Calibri</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H P</cp:lastModifiedBy>
  <cp:revision>13</cp:revision>
  <dcterms:created xsi:type="dcterms:W3CDTF">2017-10-30T09:02:00Z</dcterms:created>
  <dcterms:modified xsi:type="dcterms:W3CDTF">2023-01-09T04:11:17Z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2052-10.1.0.6875</vt:lpwstr>
  </property>
</Properties>
</file>